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60" r:id="rId2"/>
    <p:sldId id="284" r:id="rId3"/>
    <p:sldId id="282" r:id="rId4"/>
    <p:sldId id="262" r:id="rId5"/>
    <p:sldId id="285" r:id="rId6"/>
    <p:sldId id="281" r:id="rId7"/>
  </p:sldIdLst>
  <p:sldSz cx="12192000" cy="6858000"/>
  <p:notesSz cx="6858000" cy="9144000"/>
  <p:embeddedFontLst>
    <p:embeddedFont>
      <p:font typeface="等线" panose="02010600030101010101" pitchFamily="2" charset="-122"/>
      <p:regular r:id="rId9"/>
      <p:bold r:id="rId10"/>
    </p:embeddedFont>
    <p:embeddedFont>
      <p:font typeface="等线 Light" panose="02010600030101010101" pitchFamily="2" charset="-122"/>
      <p:regular r:id="rId11"/>
    </p:embeddedFont>
    <p:embeddedFont>
      <p:font typeface="Bradley Hand ITC" panose="03070402050302030203" pitchFamily="66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k Free" panose="03080402000500000000" pitchFamily="66" charset="0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E2"/>
    <a:srgbClr val="0000FF"/>
    <a:srgbClr val="FFFF99"/>
    <a:srgbClr val="CCECFF"/>
    <a:srgbClr val="6699FF"/>
    <a:srgbClr val="E41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264" y="176"/>
      </p:cViewPr>
      <p:guideLst>
        <p:guide orient="horz" pos="4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ACE2A-78D3-4744-8F61-94309A5C40BD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13861-828E-4C0F-AB01-DDBA5AC40A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68" t="475" r="11117" b="477"/>
          <a:stretch>
            <a:fillRect/>
          </a:stretch>
        </p:blipFill>
        <p:spPr>
          <a:xfrm rot="5400000">
            <a:off x="2667000" y="-2706327"/>
            <a:ext cx="6858001" cy="12270657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14350" y="905369"/>
            <a:ext cx="11163300" cy="5607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21" t="14722" b="41111"/>
          <a:stretch>
            <a:fillRect/>
          </a:stretch>
        </p:blipFill>
        <p:spPr>
          <a:xfrm rot="5400000">
            <a:off x="10198131" y="4824806"/>
            <a:ext cx="1303387" cy="27630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1C42-5C36-4BFB-AADF-6AFA8AFCA7FB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6BC02-6F68-4270-BA71-42D5C28A5E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jbox.sjtu.edu.cn/l/u1jjz4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">
                <a:schemeClr val="accent1">
                  <a:lumMod val="0"/>
                  <a:lumOff val="100000"/>
                </a:schemeClr>
              </a:gs>
              <a:gs pos="4100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24416" y="3607599"/>
            <a:ext cx="5888312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 i="1" spc="1000" dirty="0">
                <a:latin typeface="Ink Free" panose="03080402000500000000" pitchFamily="66" charset="0"/>
              </a:rPr>
              <a:t>VR Pacman</a:t>
            </a:r>
            <a:endParaRPr lang="zh-CN" altLang="en-US" sz="4800" b="1" i="1" spc="1000" dirty="0">
              <a:latin typeface="Ink Free" panose="03080402000500000000" pitchFamily="66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591944-FE1E-4A25-A02B-F681813DD0EA}"/>
              </a:ext>
            </a:extLst>
          </p:cNvPr>
          <p:cNvSpPr txBox="1"/>
          <p:nvPr/>
        </p:nvSpPr>
        <p:spPr>
          <a:xfrm>
            <a:off x="806845" y="4490060"/>
            <a:ext cx="107876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  <a:latin typeface="Ink Free" panose="03080402000500000000" pitchFamily="66" charset="0"/>
              </a:rPr>
              <a:t>Group 2</a:t>
            </a:r>
          </a:p>
          <a:p>
            <a:pPr algn="ctr"/>
            <a:r>
              <a:rPr lang="en-US" altLang="zh-CN" sz="20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Xiangyuan</a:t>
            </a:r>
            <a:r>
              <a:rPr lang="en-US" altLang="zh-C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Xue</a:t>
            </a:r>
            <a:r>
              <a:rPr lang="en-US" altLang="zh-C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	 </a:t>
            </a:r>
            <a:r>
              <a:rPr lang="en-US" altLang="zh-CN" sz="20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Jiazi</a:t>
            </a:r>
            <a:r>
              <a:rPr lang="en-US" altLang="zh-C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 Bu     </a:t>
            </a:r>
            <a:r>
              <a:rPr lang="en-US" altLang="zh-CN" sz="20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Hanglei</a:t>
            </a:r>
            <a:r>
              <a:rPr lang="en-US" altLang="zh-C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 Zhang     </a:t>
            </a:r>
            <a:r>
              <a:rPr lang="en-US" altLang="zh-CN" sz="20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Zhulin</a:t>
            </a:r>
            <a:r>
              <a:rPr lang="en-US" altLang="zh-C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 Hu     </a:t>
            </a:r>
            <a:r>
              <a:rPr lang="en-US" altLang="zh-CN" sz="20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Qirui</a:t>
            </a:r>
            <a:r>
              <a:rPr lang="en-US" altLang="zh-CN" sz="2000" b="1" dirty="0">
                <a:solidFill>
                  <a:schemeClr val="bg1"/>
                </a:solidFill>
                <a:latin typeface="Ink Free" panose="03080402000500000000" pitchFamily="66" charset="0"/>
              </a:rPr>
              <a:t> Li </a:t>
            </a:r>
          </a:p>
          <a:p>
            <a:pPr algn="ctr"/>
            <a:endParaRPr lang="en-US" altLang="zh-CN" b="1" dirty="0">
              <a:latin typeface="Ink Free" panose="03080402000500000000" pitchFamily="66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5DA9D2-5600-41AB-8A66-0DFFDDB2F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04" y="1259944"/>
            <a:ext cx="2167288" cy="2167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95568DC-A4D7-4328-87C5-BFA1FB4433E3}"/>
              </a:ext>
            </a:extLst>
          </p:cNvPr>
          <p:cNvSpPr txBox="1"/>
          <p:nvPr/>
        </p:nvSpPr>
        <p:spPr>
          <a:xfrm>
            <a:off x="5006971" y="256497"/>
            <a:ext cx="2762250" cy="5345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800" b="1" spc="300" dirty="0">
                <a:latin typeface="Ink Free" panose="03080402000500000000" pitchFamily="66" charset="0"/>
                <a:ea typeface="幼圆" panose="02010509060101010101" pitchFamily="49" charset="-122"/>
              </a:rPr>
              <a:t>Exploration</a:t>
            </a:r>
            <a:endParaRPr lang="zh-CN" altLang="en-US" sz="2800" b="1" spc="300" dirty="0">
              <a:latin typeface="Ink Free" panose="03080402000500000000" pitchFamily="66" charset="0"/>
              <a:ea typeface="幼圆" panose="020105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992E80-6F5F-48E4-942E-69E80D034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69" y="123046"/>
            <a:ext cx="801404" cy="8014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8D3E15-35B7-4F32-A171-F89A8B3AF25D}"/>
              </a:ext>
            </a:extLst>
          </p:cNvPr>
          <p:cNvSpPr txBox="1"/>
          <p:nvPr/>
        </p:nvSpPr>
        <p:spPr>
          <a:xfrm>
            <a:off x="713433" y="1014495"/>
            <a:ext cx="609934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Ink Free" panose="03080402000500000000" pitchFamily="66" charset="0"/>
              </a:rPr>
              <a:t>Principles for VR Game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Ink Free" panose="03080402000500000000" pitchFamily="66" charset="0"/>
              </a:rPr>
              <a:t>the First Person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Ink Free" panose="03080402000500000000" pitchFamily="66" charset="0"/>
              </a:rPr>
              <a:t>Interaction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Bradley Hand ITC" panose="03070402050302030203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b="1" dirty="0">
              <a:latin typeface="Ink Free" panose="03080402000500000000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24BB71-7305-4AF0-973A-E1B588933D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8" y="1982646"/>
            <a:ext cx="2108640" cy="17516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2CE241-90FD-4E86-B134-63F7617A4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64" y="2105037"/>
            <a:ext cx="1506841" cy="1506841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CC5F2D3-E0BD-46AB-8309-6CBF896C83C4}"/>
              </a:ext>
            </a:extLst>
          </p:cNvPr>
          <p:cNvSpPr/>
          <p:nvPr/>
        </p:nvSpPr>
        <p:spPr>
          <a:xfrm>
            <a:off x="5407673" y="2632710"/>
            <a:ext cx="1506841" cy="28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324D6560-9BB8-47F5-8CC2-1DB9956D0F3F}"/>
              </a:ext>
            </a:extLst>
          </p:cNvPr>
          <p:cNvSpPr/>
          <p:nvPr/>
        </p:nvSpPr>
        <p:spPr>
          <a:xfrm>
            <a:off x="5532641" y="5446014"/>
            <a:ext cx="1506841" cy="283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1C91A64-9986-4CDF-BFB0-772193765C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8" y="4602311"/>
            <a:ext cx="2108640" cy="19708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E6B178D-D074-40E0-BD21-F2C157A34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68" y="4602311"/>
            <a:ext cx="2118528" cy="20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48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2C0CD4BB-25A4-4739-B214-9FF13B19246B}"/>
              </a:ext>
            </a:extLst>
          </p:cNvPr>
          <p:cNvGrpSpPr/>
          <p:nvPr/>
        </p:nvGrpSpPr>
        <p:grpSpPr>
          <a:xfrm>
            <a:off x="4092066" y="1460234"/>
            <a:ext cx="1003397" cy="987420"/>
            <a:chOff x="3623988" y="2087377"/>
            <a:chExt cx="720000" cy="720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592D060-8E2D-4F30-BD35-863F386C15B4}"/>
                </a:ext>
              </a:extLst>
            </p:cNvPr>
            <p:cNvSpPr/>
            <p:nvPr/>
          </p:nvSpPr>
          <p:spPr>
            <a:xfrm>
              <a:off x="3623988" y="2087377"/>
              <a:ext cx="720000" cy="72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422">
              <a:extLst>
                <a:ext uri="{FF2B5EF4-FFF2-40B4-BE49-F238E27FC236}">
                  <a16:creationId xmlns:a16="http://schemas.microsoft.com/office/drawing/2014/main" id="{4ED73F36-4647-45B3-BF0B-9C2AE89D2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6230" y="2319652"/>
              <a:ext cx="255516" cy="255450"/>
            </a:xfrm>
            <a:custGeom>
              <a:avLst/>
              <a:gdLst>
                <a:gd name="T0" fmla="*/ 9052 w 15574"/>
                <a:gd name="T1" fmla="*/ 8173 h 15571"/>
                <a:gd name="T2" fmla="*/ 8849 w 15574"/>
                <a:gd name="T3" fmla="*/ 8571 h 15571"/>
                <a:gd name="T4" fmla="*/ 8475 w 15574"/>
                <a:gd name="T5" fmla="*/ 8909 h 15571"/>
                <a:gd name="T6" fmla="*/ 8057 w 15574"/>
                <a:gd name="T7" fmla="*/ 9073 h 15571"/>
                <a:gd name="T8" fmla="*/ 7622 w 15574"/>
                <a:gd name="T9" fmla="*/ 9089 h 15571"/>
                <a:gd name="T10" fmla="*/ 7190 w 15574"/>
                <a:gd name="T11" fmla="*/ 8956 h 15571"/>
                <a:gd name="T12" fmla="*/ 6792 w 15574"/>
                <a:gd name="T13" fmla="*/ 8645 h 15571"/>
                <a:gd name="T14" fmla="*/ 6563 w 15574"/>
                <a:gd name="T15" fmla="*/ 8265 h 15571"/>
                <a:gd name="T16" fmla="*/ 6471 w 15574"/>
                <a:gd name="T17" fmla="*/ 7815 h 15571"/>
                <a:gd name="T18" fmla="*/ 6530 w 15574"/>
                <a:gd name="T19" fmla="*/ 7388 h 15571"/>
                <a:gd name="T20" fmla="*/ 6733 w 15574"/>
                <a:gd name="T21" fmla="*/ 6992 h 15571"/>
                <a:gd name="T22" fmla="*/ 7106 w 15574"/>
                <a:gd name="T23" fmla="*/ 6652 h 15571"/>
                <a:gd name="T24" fmla="*/ 7525 w 15574"/>
                <a:gd name="T25" fmla="*/ 6488 h 15571"/>
                <a:gd name="T26" fmla="*/ 7959 w 15574"/>
                <a:gd name="T27" fmla="*/ 6472 h 15571"/>
                <a:gd name="T28" fmla="*/ 8392 w 15574"/>
                <a:gd name="T29" fmla="*/ 6605 h 15571"/>
                <a:gd name="T30" fmla="*/ 8788 w 15574"/>
                <a:gd name="T31" fmla="*/ 6917 h 15571"/>
                <a:gd name="T32" fmla="*/ 9019 w 15574"/>
                <a:gd name="T33" fmla="*/ 7296 h 15571"/>
                <a:gd name="T34" fmla="*/ 9111 w 15574"/>
                <a:gd name="T35" fmla="*/ 7747 h 15571"/>
                <a:gd name="T36" fmla="*/ 14251 w 15574"/>
                <a:gd name="T37" fmla="*/ 9126 h 15571"/>
                <a:gd name="T38" fmla="*/ 13953 w 15574"/>
                <a:gd name="T39" fmla="*/ 10143 h 15571"/>
                <a:gd name="T40" fmla="*/ 13001 w 15574"/>
                <a:gd name="T41" fmla="*/ 11831 h 15571"/>
                <a:gd name="T42" fmla="*/ 11612 w 15574"/>
                <a:gd name="T43" fmla="*/ 13160 h 15571"/>
                <a:gd name="T44" fmla="*/ 9948 w 15574"/>
                <a:gd name="T45" fmla="*/ 14018 h 15571"/>
                <a:gd name="T46" fmla="*/ 8987 w 15574"/>
                <a:gd name="T47" fmla="*/ 14271 h 15571"/>
                <a:gd name="T48" fmla="*/ 6870 w 15574"/>
                <a:gd name="T49" fmla="*/ 14315 h 15571"/>
                <a:gd name="T50" fmla="*/ 5895 w 15574"/>
                <a:gd name="T51" fmla="*/ 14102 h 15571"/>
                <a:gd name="T52" fmla="*/ 4310 w 15574"/>
                <a:gd name="T53" fmla="*/ 13387 h 15571"/>
                <a:gd name="T54" fmla="*/ 2842 w 15574"/>
                <a:gd name="T55" fmla="*/ 12145 h 15571"/>
                <a:gd name="T56" fmla="*/ 1790 w 15574"/>
                <a:gd name="T57" fmla="*/ 10529 h 15571"/>
                <a:gd name="T58" fmla="*/ 1360 w 15574"/>
                <a:gd name="T59" fmla="*/ 9266 h 15571"/>
                <a:gd name="T60" fmla="*/ 1229 w 15574"/>
                <a:gd name="T61" fmla="*/ 7085 h 15571"/>
                <a:gd name="T62" fmla="*/ 1391 w 15574"/>
                <a:gd name="T63" fmla="*/ 6166 h 15571"/>
                <a:gd name="T64" fmla="*/ 1847 w 15574"/>
                <a:gd name="T65" fmla="*/ 4913 h 15571"/>
                <a:gd name="T66" fmla="*/ 2931 w 15574"/>
                <a:gd name="T67" fmla="*/ 3318 h 15571"/>
                <a:gd name="T68" fmla="*/ 4426 w 15574"/>
                <a:gd name="T69" fmla="*/ 2105 h 15571"/>
                <a:gd name="T70" fmla="*/ 5893 w 15574"/>
                <a:gd name="T71" fmla="*/ 1460 h 15571"/>
                <a:gd name="T72" fmla="*/ 6869 w 15574"/>
                <a:gd name="T73" fmla="*/ 1248 h 15571"/>
                <a:gd name="T74" fmla="*/ 8987 w 15574"/>
                <a:gd name="T75" fmla="*/ 1292 h 15571"/>
                <a:gd name="T76" fmla="*/ 9950 w 15574"/>
                <a:gd name="T77" fmla="*/ 1545 h 15571"/>
                <a:gd name="T78" fmla="*/ 11614 w 15574"/>
                <a:gd name="T79" fmla="*/ 2404 h 15571"/>
                <a:gd name="T80" fmla="*/ 13005 w 15574"/>
                <a:gd name="T81" fmla="*/ 3736 h 15571"/>
                <a:gd name="T82" fmla="*/ 13957 w 15574"/>
                <a:gd name="T83" fmla="*/ 5424 h 15571"/>
                <a:gd name="T84" fmla="*/ 14254 w 15574"/>
                <a:gd name="T85" fmla="*/ 6443 h 15571"/>
                <a:gd name="T86" fmla="*/ 11095 w 15574"/>
                <a:gd name="T87" fmla="*/ 7085 h 15571"/>
                <a:gd name="T88" fmla="*/ 12760 w 15574"/>
                <a:gd name="T89" fmla="*/ 5797 h 15571"/>
                <a:gd name="T90" fmla="*/ 12002 w 15574"/>
                <a:gd name="T91" fmla="*/ 4484 h 15571"/>
                <a:gd name="T92" fmla="*/ 10917 w 15574"/>
                <a:gd name="T93" fmla="*/ 3440 h 15571"/>
                <a:gd name="T94" fmla="*/ 9569 w 15574"/>
                <a:gd name="T95" fmla="*/ 2735 h 15571"/>
                <a:gd name="T96" fmla="*/ 7086 w 15574"/>
                <a:gd name="T97" fmla="*/ 2477 h 15571"/>
                <a:gd name="T98" fmla="*/ 5599 w 15574"/>
                <a:gd name="T99" fmla="*/ 2900 h 15571"/>
                <a:gd name="T100" fmla="*/ 4322 w 15574"/>
                <a:gd name="T101" fmla="*/ 3709 h 15571"/>
                <a:gd name="T102" fmla="*/ 3324 w 15574"/>
                <a:gd name="T103" fmla="*/ 4836 h 15571"/>
                <a:gd name="T104" fmla="*/ 2673 w 15574"/>
                <a:gd name="T105" fmla="*/ 6212 h 15571"/>
                <a:gd name="T106" fmla="*/ 2520 w 15574"/>
                <a:gd name="T107" fmla="*/ 8708 h 15571"/>
                <a:gd name="T108" fmla="*/ 3002 w 15574"/>
                <a:gd name="T109" fmla="*/ 10167 h 15571"/>
                <a:gd name="T110" fmla="*/ 3859 w 15574"/>
                <a:gd name="T111" fmla="*/ 11407 h 15571"/>
                <a:gd name="T112" fmla="*/ 5024 w 15574"/>
                <a:gd name="T113" fmla="*/ 12359 h 15571"/>
                <a:gd name="T114" fmla="*/ 6427 w 15574"/>
                <a:gd name="T115" fmla="*/ 12956 h 15571"/>
                <a:gd name="T116" fmla="*/ 8929 w 15574"/>
                <a:gd name="T117" fmla="*/ 13009 h 15571"/>
                <a:gd name="T118" fmla="*/ 10365 w 15574"/>
                <a:gd name="T119" fmla="*/ 12471 h 15571"/>
                <a:gd name="T120" fmla="*/ 11570 w 15574"/>
                <a:gd name="T121" fmla="*/ 11566 h 15571"/>
                <a:gd name="T122" fmla="*/ 12477 w 15574"/>
                <a:gd name="T123" fmla="*/ 10362 h 15571"/>
                <a:gd name="T124" fmla="*/ 13018 w 15574"/>
                <a:gd name="T125" fmla="*/ 8928 h 15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574" h="15571">
                  <a:moveTo>
                    <a:pt x="9111" y="7781"/>
                  </a:moveTo>
                  <a:lnTo>
                    <a:pt x="9111" y="7781"/>
                  </a:lnTo>
                  <a:lnTo>
                    <a:pt x="9111" y="7815"/>
                  </a:lnTo>
                  <a:lnTo>
                    <a:pt x="9110" y="7849"/>
                  </a:lnTo>
                  <a:lnTo>
                    <a:pt x="9107" y="7882"/>
                  </a:lnTo>
                  <a:lnTo>
                    <a:pt x="9103" y="7916"/>
                  </a:lnTo>
                  <a:lnTo>
                    <a:pt x="9099" y="7949"/>
                  </a:lnTo>
                  <a:lnTo>
                    <a:pt x="9096" y="7981"/>
                  </a:lnTo>
                  <a:lnTo>
                    <a:pt x="9091" y="8014"/>
                  </a:lnTo>
                  <a:lnTo>
                    <a:pt x="9084" y="8047"/>
                  </a:lnTo>
                  <a:lnTo>
                    <a:pt x="9077" y="8078"/>
                  </a:lnTo>
                  <a:lnTo>
                    <a:pt x="9069" y="8111"/>
                  </a:lnTo>
                  <a:lnTo>
                    <a:pt x="9060" y="8143"/>
                  </a:lnTo>
                  <a:lnTo>
                    <a:pt x="9052" y="8173"/>
                  </a:lnTo>
                  <a:lnTo>
                    <a:pt x="9042" y="8204"/>
                  </a:lnTo>
                  <a:lnTo>
                    <a:pt x="9030" y="8235"/>
                  </a:lnTo>
                  <a:lnTo>
                    <a:pt x="9019" y="8265"/>
                  </a:lnTo>
                  <a:lnTo>
                    <a:pt x="9008" y="8295"/>
                  </a:lnTo>
                  <a:lnTo>
                    <a:pt x="8994" y="8324"/>
                  </a:lnTo>
                  <a:lnTo>
                    <a:pt x="8981" y="8353"/>
                  </a:lnTo>
                  <a:lnTo>
                    <a:pt x="8966" y="8382"/>
                  </a:lnTo>
                  <a:lnTo>
                    <a:pt x="8951" y="8410"/>
                  </a:lnTo>
                  <a:lnTo>
                    <a:pt x="8936" y="8437"/>
                  </a:lnTo>
                  <a:lnTo>
                    <a:pt x="8919" y="8465"/>
                  </a:lnTo>
                  <a:lnTo>
                    <a:pt x="8903" y="8493"/>
                  </a:lnTo>
                  <a:lnTo>
                    <a:pt x="8885" y="8519"/>
                  </a:lnTo>
                  <a:lnTo>
                    <a:pt x="8868" y="8544"/>
                  </a:lnTo>
                  <a:lnTo>
                    <a:pt x="8849" y="8571"/>
                  </a:lnTo>
                  <a:lnTo>
                    <a:pt x="8829" y="8596"/>
                  </a:lnTo>
                  <a:lnTo>
                    <a:pt x="8810" y="8620"/>
                  </a:lnTo>
                  <a:lnTo>
                    <a:pt x="8788" y="8645"/>
                  </a:lnTo>
                  <a:lnTo>
                    <a:pt x="8768" y="8668"/>
                  </a:lnTo>
                  <a:lnTo>
                    <a:pt x="8724" y="8714"/>
                  </a:lnTo>
                  <a:lnTo>
                    <a:pt x="8679" y="8757"/>
                  </a:lnTo>
                  <a:lnTo>
                    <a:pt x="8655" y="8778"/>
                  </a:lnTo>
                  <a:lnTo>
                    <a:pt x="8630" y="8799"/>
                  </a:lnTo>
                  <a:lnTo>
                    <a:pt x="8606" y="8819"/>
                  </a:lnTo>
                  <a:lnTo>
                    <a:pt x="8581" y="8838"/>
                  </a:lnTo>
                  <a:lnTo>
                    <a:pt x="8555" y="8857"/>
                  </a:lnTo>
                  <a:lnTo>
                    <a:pt x="8529" y="8875"/>
                  </a:lnTo>
                  <a:lnTo>
                    <a:pt x="8503" y="8893"/>
                  </a:lnTo>
                  <a:lnTo>
                    <a:pt x="8475" y="8909"/>
                  </a:lnTo>
                  <a:lnTo>
                    <a:pt x="8447" y="8926"/>
                  </a:lnTo>
                  <a:lnTo>
                    <a:pt x="8419" y="8941"/>
                  </a:lnTo>
                  <a:lnTo>
                    <a:pt x="8392" y="8956"/>
                  </a:lnTo>
                  <a:lnTo>
                    <a:pt x="8363" y="8970"/>
                  </a:lnTo>
                  <a:lnTo>
                    <a:pt x="8334" y="8984"/>
                  </a:lnTo>
                  <a:lnTo>
                    <a:pt x="8305" y="8996"/>
                  </a:lnTo>
                  <a:lnTo>
                    <a:pt x="8275" y="9009"/>
                  </a:lnTo>
                  <a:lnTo>
                    <a:pt x="8244" y="9020"/>
                  </a:lnTo>
                  <a:lnTo>
                    <a:pt x="8214" y="9032"/>
                  </a:lnTo>
                  <a:lnTo>
                    <a:pt x="8183" y="9042"/>
                  </a:lnTo>
                  <a:lnTo>
                    <a:pt x="8152" y="9050"/>
                  </a:lnTo>
                  <a:lnTo>
                    <a:pt x="8121" y="9059"/>
                  </a:lnTo>
                  <a:lnTo>
                    <a:pt x="8089" y="9067"/>
                  </a:lnTo>
                  <a:lnTo>
                    <a:pt x="8057" y="9073"/>
                  </a:lnTo>
                  <a:lnTo>
                    <a:pt x="8024" y="9079"/>
                  </a:lnTo>
                  <a:lnTo>
                    <a:pt x="7991" y="9086"/>
                  </a:lnTo>
                  <a:lnTo>
                    <a:pt x="7959" y="9089"/>
                  </a:lnTo>
                  <a:lnTo>
                    <a:pt x="7926" y="9093"/>
                  </a:lnTo>
                  <a:lnTo>
                    <a:pt x="7892" y="9097"/>
                  </a:lnTo>
                  <a:lnTo>
                    <a:pt x="7859" y="9098"/>
                  </a:lnTo>
                  <a:lnTo>
                    <a:pt x="7825" y="9100"/>
                  </a:lnTo>
                  <a:lnTo>
                    <a:pt x="7791" y="9101"/>
                  </a:lnTo>
                  <a:lnTo>
                    <a:pt x="7791" y="9101"/>
                  </a:lnTo>
                  <a:lnTo>
                    <a:pt x="7757" y="9100"/>
                  </a:lnTo>
                  <a:lnTo>
                    <a:pt x="7723" y="9098"/>
                  </a:lnTo>
                  <a:lnTo>
                    <a:pt x="7689" y="9097"/>
                  </a:lnTo>
                  <a:lnTo>
                    <a:pt x="7656" y="9093"/>
                  </a:lnTo>
                  <a:lnTo>
                    <a:pt x="7622" y="9089"/>
                  </a:lnTo>
                  <a:lnTo>
                    <a:pt x="7590" y="9086"/>
                  </a:lnTo>
                  <a:lnTo>
                    <a:pt x="7557" y="9079"/>
                  </a:lnTo>
                  <a:lnTo>
                    <a:pt x="7525" y="9073"/>
                  </a:lnTo>
                  <a:lnTo>
                    <a:pt x="7493" y="9067"/>
                  </a:lnTo>
                  <a:lnTo>
                    <a:pt x="7461" y="9059"/>
                  </a:lnTo>
                  <a:lnTo>
                    <a:pt x="7430" y="9050"/>
                  </a:lnTo>
                  <a:lnTo>
                    <a:pt x="7398" y="9042"/>
                  </a:lnTo>
                  <a:lnTo>
                    <a:pt x="7368" y="9032"/>
                  </a:lnTo>
                  <a:lnTo>
                    <a:pt x="7336" y="9020"/>
                  </a:lnTo>
                  <a:lnTo>
                    <a:pt x="7307" y="9009"/>
                  </a:lnTo>
                  <a:lnTo>
                    <a:pt x="7277" y="8996"/>
                  </a:lnTo>
                  <a:lnTo>
                    <a:pt x="7247" y="8984"/>
                  </a:lnTo>
                  <a:lnTo>
                    <a:pt x="7218" y="8970"/>
                  </a:lnTo>
                  <a:lnTo>
                    <a:pt x="7190" y="8956"/>
                  </a:lnTo>
                  <a:lnTo>
                    <a:pt x="7161" y="8941"/>
                  </a:lnTo>
                  <a:lnTo>
                    <a:pt x="7134" y="8926"/>
                  </a:lnTo>
                  <a:lnTo>
                    <a:pt x="7106" y="8909"/>
                  </a:lnTo>
                  <a:lnTo>
                    <a:pt x="7080" y="8893"/>
                  </a:lnTo>
                  <a:lnTo>
                    <a:pt x="7053" y="8875"/>
                  </a:lnTo>
                  <a:lnTo>
                    <a:pt x="7027" y="8857"/>
                  </a:lnTo>
                  <a:lnTo>
                    <a:pt x="7001" y="8838"/>
                  </a:lnTo>
                  <a:lnTo>
                    <a:pt x="6976" y="8819"/>
                  </a:lnTo>
                  <a:lnTo>
                    <a:pt x="6951" y="8799"/>
                  </a:lnTo>
                  <a:lnTo>
                    <a:pt x="6927" y="8778"/>
                  </a:lnTo>
                  <a:lnTo>
                    <a:pt x="6903" y="8757"/>
                  </a:lnTo>
                  <a:lnTo>
                    <a:pt x="6858" y="8714"/>
                  </a:lnTo>
                  <a:lnTo>
                    <a:pt x="6814" y="8668"/>
                  </a:lnTo>
                  <a:lnTo>
                    <a:pt x="6792" y="8645"/>
                  </a:lnTo>
                  <a:lnTo>
                    <a:pt x="6772" y="8620"/>
                  </a:lnTo>
                  <a:lnTo>
                    <a:pt x="6752" y="8596"/>
                  </a:lnTo>
                  <a:lnTo>
                    <a:pt x="6733" y="8571"/>
                  </a:lnTo>
                  <a:lnTo>
                    <a:pt x="6714" y="8544"/>
                  </a:lnTo>
                  <a:lnTo>
                    <a:pt x="6697" y="8519"/>
                  </a:lnTo>
                  <a:lnTo>
                    <a:pt x="6679" y="8493"/>
                  </a:lnTo>
                  <a:lnTo>
                    <a:pt x="6663" y="8465"/>
                  </a:lnTo>
                  <a:lnTo>
                    <a:pt x="6646" y="8437"/>
                  </a:lnTo>
                  <a:lnTo>
                    <a:pt x="6630" y="8410"/>
                  </a:lnTo>
                  <a:lnTo>
                    <a:pt x="6615" y="8382"/>
                  </a:lnTo>
                  <a:lnTo>
                    <a:pt x="6601" y="8353"/>
                  </a:lnTo>
                  <a:lnTo>
                    <a:pt x="6587" y="8324"/>
                  </a:lnTo>
                  <a:lnTo>
                    <a:pt x="6575" y="8295"/>
                  </a:lnTo>
                  <a:lnTo>
                    <a:pt x="6563" y="8265"/>
                  </a:lnTo>
                  <a:lnTo>
                    <a:pt x="6551" y="8235"/>
                  </a:lnTo>
                  <a:lnTo>
                    <a:pt x="6541" y="8204"/>
                  </a:lnTo>
                  <a:lnTo>
                    <a:pt x="6530" y="8173"/>
                  </a:lnTo>
                  <a:lnTo>
                    <a:pt x="6522" y="8143"/>
                  </a:lnTo>
                  <a:lnTo>
                    <a:pt x="6513" y="8111"/>
                  </a:lnTo>
                  <a:lnTo>
                    <a:pt x="6505" y="8078"/>
                  </a:lnTo>
                  <a:lnTo>
                    <a:pt x="6498" y="8047"/>
                  </a:lnTo>
                  <a:lnTo>
                    <a:pt x="6491" y="8014"/>
                  </a:lnTo>
                  <a:lnTo>
                    <a:pt x="6486" y="7981"/>
                  </a:lnTo>
                  <a:lnTo>
                    <a:pt x="6481" y="7949"/>
                  </a:lnTo>
                  <a:lnTo>
                    <a:pt x="6478" y="7916"/>
                  </a:lnTo>
                  <a:lnTo>
                    <a:pt x="6475" y="7882"/>
                  </a:lnTo>
                  <a:lnTo>
                    <a:pt x="6473" y="7849"/>
                  </a:lnTo>
                  <a:lnTo>
                    <a:pt x="6471" y="7815"/>
                  </a:lnTo>
                  <a:lnTo>
                    <a:pt x="6471" y="7781"/>
                  </a:lnTo>
                  <a:lnTo>
                    <a:pt x="6471" y="7781"/>
                  </a:lnTo>
                  <a:lnTo>
                    <a:pt x="6471" y="7747"/>
                  </a:lnTo>
                  <a:lnTo>
                    <a:pt x="6473" y="7713"/>
                  </a:lnTo>
                  <a:lnTo>
                    <a:pt x="6475" y="7679"/>
                  </a:lnTo>
                  <a:lnTo>
                    <a:pt x="6478" y="7646"/>
                  </a:lnTo>
                  <a:lnTo>
                    <a:pt x="6481" y="7613"/>
                  </a:lnTo>
                  <a:lnTo>
                    <a:pt x="6486" y="7580"/>
                  </a:lnTo>
                  <a:lnTo>
                    <a:pt x="6491" y="7547"/>
                  </a:lnTo>
                  <a:lnTo>
                    <a:pt x="6498" y="7514"/>
                  </a:lnTo>
                  <a:lnTo>
                    <a:pt x="6505" y="7483"/>
                  </a:lnTo>
                  <a:lnTo>
                    <a:pt x="6513" y="7451"/>
                  </a:lnTo>
                  <a:lnTo>
                    <a:pt x="6522" y="7420"/>
                  </a:lnTo>
                  <a:lnTo>
                    <a:pt x="6530" y="7388"/>
                  </a:lnTo>
                  <a:lnTo>
                    <a:pt x="6541" y="7358"/>
                  </a:lnTo>
                  <a:lnTo>
                    <a:pt x="6551" y="7327"/>
                  </a:lnTo>
                  <a:lnTo>
                    <a:pt x="6563" y="7296"/>
                  </a:lnTo>
                  <a:lnTo>
                    <a:pt x="6575" y="7268"/>
                  </a:lnTo>
                  <a:lnTo>
                    <a:pt x="6587" y="7237"/>
                  </a:lnTo>
                  <a:lnTo>
                    <a:pt x="6601" y="7208"/>
                  </a:lnTo>
                  <a:lnTo>
                    <a:pt x="6615" y="7181"/>
                  </a:lnTo>
                  <a:lnTo>
                    <a:pt x="6630" y="7152"/>
                  </a:lnTo>
                  <a:lnTo>
                    <a:pt x="6646" y="7124"/>
                  </a:lnTo>
                  <a:lnTo>
                    <a:pt x="6663" y="7096"/>
                  </a:lnTo>
                  <a:lnTo>
                    <a:pt x="6679" y="7070"/>
                  </a:lnTo>
                  <a:lnTo>
                    <a:pt x="6697" y="7043"/>
                  </a:lnTo>
                  <a:lnTo>
                    <a:pt x="6714" y="7017"/>
                  </a:lnTo>
                  <a:lnTo>
                    <a:pt x="6733" y="6992"/>
                  </a:lnTo>
                  <a:lnTo>
                    <a:pt x="6752" y="6967"/>
                  </a:lnTo>
                  <a:lnTo>
                    <a:pt x="6772" y="6941"/>
                  </a:lnTo>
                  <a:lnTo>
                    <a:pt x="6792" y="6917"/>
                  </a:lnTo>
                  <a:lnTo>
                    <a:pt x="6814" y="6894"/>
                  </a:lnTo>
                  <a:lnTo>
                    <a:pt x="6858" y="6848"/>
                  </a:lnTo>
                  <a:lnTo>
                    <a:pt x="6903" y="6804"/>
                  </a:lnTo>
                  <a:lnTo>
                    <a:pt x="6927" y="6783"/>
                  </a:lnTo>
                  <a:lnTo>
                    <a:pt x="6951" y="6763"/>
                  </a:lnTo>
                  <a:lnTo>
                    <a:pt x="6976" y="6742"/>
                  </a:lnTo>
                  <a:lnTo>
                    <a:pt x="7001" y="6724"/>
                  </a:lnTo>
                  <a:lnTo>
                    <a:pt x="7027" y="6705"/>
                  </a:lnTo>
                  <a:lnTo>
                    <a:pt x="7053" y="6687"/>
                  </a:lnTo>
                  <a:lnTo>
                    <a:pt x="7080" y="6669"/>
                  </a:lnTo>
                  <a:lnTo>
                    <a:pt x="7106" y="6652"/>
                  </a:lnTo>
                  <a:lnTo>
                    <a:pt x="7134" y="6637"/>
                  </a:lnTo>
                  <a:lnTo>
                    <a:pt x="7161" y="6620"/>
                  </a:lnTo>
                  <a:lnTo>
                    <a:pt x="7190" y="6605"/>
                  </a:lnTo>
                  <a:lnTo>
                    <a:pt x="7218" y="6591"/>
                  </a:lnTo>
                  <a:lnTo>
                    <a:pt x="7247" y="6578"/>
                  </a:lnTo>
                  <a:lnTo>
                    <a:pt x="7277" y="6565"/>
                  </a:lnTo>
                  <a:lnTo>
                    <a:pt x="7307" y="6552"/>
                  </a:lnTo>
                  <a:lnTo>
                    <a:pt x="7336" y="6541"/>
                  </a:lnTo>
                  <a:lnTo>
                    <a:pt x="7368" y="6531"/>
                  </a:lnTo>
                  <a:lnTo>
                    <a:pt x="7398" y="6521"/>
                  </a:lnTo>
                  <a:lnTo>
                    <a:pt x="7430" y="6511"/>
                  </a:lnTo>
                  <a:lnTo>
                    <a:pt x="7461" y="6503"/>
                  </a:lnTo>
                  <a:lnTo>
                    <a:pt x="7493" y="6494"/>
                  </a:lnTo>
                  <a:lnTo>
                    <a:pt x="7525" y="6488"/>
                  </a:lnTo>
                  <a:lnTo>
                    <a:pt x="7557" y="6482"/>
                  </a:lnTo>
                  <a:lnTo>
                    <a:pt x="7590" y="6477"/>
                  </a:lnTo>
                  <a:lnTo>
                    <a:pt x="7622" y="6472"/>
                  </a:lnTo>
                  <a:lnTo>
                    <a:pt x="7656" y="6468"/>
                  </a:lnTo>
                  <a:lnTo>
                    <a:pt x="7689" y="6465"/>
                  </a:lnTo>
                  <a:lnTo>
                    <a:pt x="7723" y="6463"/>
                  </a:lnTo>
                  <a:lnTo>
                    <a:pt x="7757" y="6462"/>
                  </a:lnTo>
                  <a:lnTo>
                    <a:pt x="7791" y="6462"/>
                  </a:lnTo>
                  <a:lnTo>
                    <a:pt x="7791" y="6462"/>
                  </a:lnTo>
                  <a:lnTo>
                    <a:pt x="7825" y="6462"/>
                  </a:lnTo>
                  <a:lnTo>
                    <a:pt x="7859" y="6463"/>
                  </a:lnTo>
                  <a:lnTo>
                    <a:pt x="7892" y="6465"/>
                  </a:lnTo>
                  <a:lnTo>
                    <a:pt x="7926" y="6468"/>
                  </a:lnTo>
                  <a:lnTo>
                    <a:pt x="7959" y="6472"/>
                  </a:lnTo>
                  <a:lnTo>
                    <a:pt x="7991" y="6477"/>
                  </a:lnTo>
                  <a:lnTo>
                    <a:pt x="8024" y="6482"/>
                  </a:lnTo>
                  <a:lnTo>
                    <a:pt x="8057" y="6488"/>
                  </a:lnTo>
                  <a:lnTo>
                    <a:pt x="8089" y="6494"/>
                  </a:lnTo>
                  <a:lnTo>
                    <a:pt x="8121" y="6503"/>
                  </a:lnTo>
                  <a:lnTo>
                    <a:pt x="8152" y="6511"/>
                  </a:lnTo>
                  <a:lnTo>
                    <a:pt x="8183" y="6521"/>
                  </a:lnTo>
                  <a:lnTo>
                    <a:pt x="8214" y="6531"/>
                  </a:lnTo>
                  <a:lnTo>
                    <a:pt x="8244" y="6541"/>
                  </a:lnTo>
                  <a:lnTo>
                    <a:pt x="8275" y="6552"/>
                  </a:lnTo>
                  <a:lnTo>
                    <a:pt x="8305" y="6565"/>
                  </a:lnTo>
                  <a:lnTo>
                    <a:pt x="8334" y="6578"/>
                  </a:lnTo>
                  <a:lnTo>
                    <a:pt x="8363" y="6591"/>
                  </a:lnTo>
                  <a:lnTo>
                    <a:pt x="8392" y="6605"/>
                  </a:lnTo>
                  <a:lnTo>
                    <a:pt x="8419" y="6620"/>
                  </a:lnTo>
                  <a:lnTo>
                    <a:pt x="8447" y="6637"/>
                  </a:lnTo>
                  <a:lnTo>
                    <a:pt x="8475" y="6652"/>
                  </a:lnTo>
                  <a:lnTo>
                    <a:pt x="8503" y="6669"/>
                  </a:lnTo>
                  <a:lnTo>
                    <a:pt x="8529" y="6687"/>
                  </a:lnTo>
                  <a:lnTo>
                    <a:pt x="8555" y="6705"/>
                  </a:lnTo>
                  <a:lnTo>
                    <a:pt x="8581" y="6724"/>
                  </a:lnTo>
                  <a:lnTo>
                    <a:pt x="8606" y="6742"/>
                  </a:lnTo>
                  <a:lnTo>
                    <a:pt x="8630" y="6763"/>
                  </a:lnTo>
                  <a:lnTo>
                    <a:pt x="8655" y="6783"/>
                  </a:lnTo>
                  <a:lnTo>
                    <a:pt x="8679" y="6804"/>
                  </a:lnTo>
                  <a:lnTo>
                    <a:pt x="8724" y="6848"/>
                  </a:lnTo>
                  <a:lnTo>
                    <a:pt x="8768" y="6894"/>
                  </a:lnTo>
                  <a:lnTo>
                    <a:pt x="8788" y="6917"/>
                  </a:lnTo>
                  <a:lnTo>
                    <a:pt x="8810" y="6941"/>
                  </a:lnTo>
                  <a:lnTo>
                    <a:pt x="8829" y="6967"/>
                  </a:lnTo>
                  <a:lnTo>
                    <a:pt x="8849" y="6992"/>
                  </a:lnTo>
                  <a:lnTo>
                    <a:pt x="8868" y="7017"/>
                  </a:lnTo>
                  <a:lnTo>
                    <a:pt x="8885" y="7043"/>
                  </a:lnTo>
                  <a:lnTo>
                    <a:pt x="8903" y="7070"/>
                  </a:lnTo>
                  <a:lnTo>
                    <a:pt x="8919" y="7096"/>
                  </a:lnTo>
                  <a:lnTo>
                    <a:pt x="8936" y="7124"/>
                  </a:lnTo>
                  <a:lnTo>
                    <a:pt x="8951" y="7152"/>
                  </a:lnTo>
                  <a:lnTo>
                    <a:pt x="8966" y="7181"/>
                  </a:lnTo>
                  <a:lnTo>
                    <a:pt x="8981" y="7208"/>
                  </a:lnTo>
                  <a:lnTo>
                    <a:pt x="8994" y="7237"/>
                  </a:lnTo>
                  <a:lnTo>
                    <a:pt x="9008" y="7268"/>
                  </a:lnTo>
                  <a:lnTo>
                    <a:pt x="9019" y="7296"/>
                  </a:lnTo>
                  <a:lnTo>
                    <a:pt x="9030" y="7327"/>
                  </a:lnTo>
                  <a:lnTo>
                    <a:pt x="9042" y="7358"/>
                  </a:lnTo>
                  <a:lnTo>
                    <a:pt x="9052" y="7388"/>
                  </a:lnTo>
                  <a:lnTo>
                    <a:pt x="9060" y="7420"/>
                  </a:lnTo>
                  <a:lnTo>
                    <a:pt x="9069" y="7451"/>
                  </a:lnTo>
                  <a:lnTo>
                    <a:pt x="9077" y="7483"/>
                  </a:lnTo>
                  <a:lnTo>
                    <a:pt x="9084" y="7514"/>
                  </a:lnTo>
                  <a:lnTo>
                    <a:pt x="9091" y="7547"/>
                  </a:lnTo>
                  <a:lnTo>
                    <a:pt x="9096" y="7580"/>
                  </a:lnTo>
                  <a:lnTo>
                    <a:pt x="9099" y="7613"/>
                  </a:lnTo>
                  <a:lnTo>
                    <a:pt x="9103" y="7646"/>
                  </a:lnTo>
                  <a:lnTo>
                    <a:pt x="9107" y="7679"/>
                  </a:lnTo>
                  <a:lnTo>
                    <a:pt x="9110" y="7713"/>
                  </a:lnTo>
                  <a:lnTo>
                    <a:pt x="9111" y="7747"/>
                  </a:lnTo>
                  <a:lnTo>
                    <a:pt x="9111" y="7781"/>
                  </a:lnTo>
                  <a:lnTo>
                    <a:pt x="9111" y="7781"/>
                  </a:lnTo>
                  <a:close/>
                  <a:moveTo>
                    <a:pt x="15574" y="8486"/>
                  </a:moveTo>
                  <a:lnTo>
                    <a:pt x="14352" y="8486"/>
                  </a:lnTo>
                  <a:lnTo>
                    <a:pt x="14352" y="8486"/>
                  </a:lnTo>
                  <a:lnTo>
                    <a:pt x="14343" y="8558"/>
                  </a:lnTo>
                  <a:lnTo>
                    <a:pt x="14334" y="8630"/>
                  </a:lnTo>
                  <a:lnTo>
                    <a:pt x="14326" y="8702"/>
                  </a:lnTo>
                  <a:lnTo>
                    <a:pt x="14316" y="8773"/>
                  </a:lnTo>
                  <a:lnTo>
                    <a:pt x="14304" y="8844"/>
                  </a:lnTo>
                  <a:lnTo>
                    <a:pt x="14292" y="8916"/>
                  </a:lnTo>
                  <a:lnTo>
                    <a:pt x="14279" y="8986"/>
                  </a:lnTo>
                  <a:lnTo>
                    <a:pt x="14266" y="9057"/>
                  </a:lnTo>
                  <a:lnTo>
                    <a:pt x="14251" y="9126"/>
                  </a:lnTo>
                  <a:lnTo>
                    <a:pt x="14237" y="9196"/>
                  </a:lnTo>
                  <a:lnTo>
                    <a:pt x="14221" y="9266"/>
                  </a:lnTo>
                  <a:lnTo>
                    <a:pt x="14205" y="9335"/>
                  </a:lnTo>
                  <a:lnTo>
                    <a:pt x="14188" y="9404"/>
                  </a:lnTo>
                  <a:lnTo>
                    <a:pt x="14169" y="9473"/>
                  </a:lnTo>
                  <a:lnTo>
                    <a:pt x="14152" y="9541"/>
                  </a:lnTo>
                  <a:lnTo>
                    <a:pt x="14132" y="9609"/>
                  </a:lnTo>
                  <a:lnTo>
                    <a:pt x="14113" y="9677"/>
                  </a:lnTo>
                  <a:lnTo>
                    <a:pt x="14091" y="9745"/>
                  </a:lnTo>
                  <a:lnTo>
                    <a:pt x="14070" y="9812"/>
                  </a:lnTo>
                  <a:lnTo>
                    <a:pt x="14049" y="9879"/>
                  </a:lnTo>
                  <a:lnTo>
                    <a:pt x="14026" y="9946"/>
                  </a:lnTo>
                  <a:lnTo>
                    <a:pt x="14002" y="10012"/>
                  </a:lnTo>
                  <a:lnTo>
                    <a:pt x="13953" y="10143"/>
                  </a:lnTo>
                  <a:lnTo>
                    <a:pt x="13901" y="10274"/>
                  </a:lnTo>
                  <a:lnTo>
                    <a:pt x="13847" y="10403"/>
                  </a:lnTo>
                  <a:lnTo>
                    <a:pt x="13790" y="10530"/>
                  </a:lnTo>
                  <a:lnTo>
                    <a:pt x="13731" y="10657"/>
                  </a:lnTo>
                  <a:lnTo>
                    <a:pt x="13670" y="10780"/>
                  </a:lnTo>
                  <a:lnTo>
                    <a:pt x="13604" y="10904"/>
                  </a:lnTo>
                  <a:lnTo>
                    <a:pt x="13537" y="11026"/>
                  </a:lnTo>
                  <a:lnTo>
                    <a:pt x="13468" y="11146"/>
                  </a:lnTo>
                  <a:lnTo>
                    <a:pt x="13396" y="11264"/>
                  </a:lnTo>
                  <a:lnTo>
                    <a:pt x="13322" y="11381"/>
                  </a:lnTo>
                  <a:lnTo>
                    <a:pt x="13245" y="11496"/>
                  </a:lnTo>
                  <a:lnTo>
                    <a:pt x="13166" y="11609"/>
                  </a:lnTo>
                  <a:lnTo>
                    <a:pt x="13084" y="11720"/>
                  </a:lnTo>
                  <a:lnTo>
                    <a:pt x="13001" y="11831"/>
                  </a:lnTo>
                  <a:lnTo>
                    <a:pt x="12915" y="11938"/>
                  </a:lnTo>
                  <a:lnTo>
                    <a:pt x="12827" y="12043"/>
                  </a:lnTo>
                  <a:lnTo>
                    <a:pt x="12736" y="12148"/>
                  </a:lnTo>
                  <a:lnTo>
                    <a:pt x="12644" y="12250"/>
                  </a:lnTo>
                  <a:lnTo>
                    <a:pt x="12550" y="12351"/>
                  </a:lnTo>
                  <a:lnTo>
                    <a:pt x="12453" y="12449"/>
                  </a:lnTo>
                  <a:lnTo>
                    <a:pt x="12355" y="12546"/>
                  </a:lnTo>
                  <a:lnTo>
                    <a:pt x="12254" y="12640"/>
                  </a:lnTo>
                  <a:lnTo>
                    <a:pt x="12152" y="12732"/>
                  </a:lnTo>
                  <a:lnTo>
                    <a:pt x="12048" y="12821"/>
                  </a:lnTo>
                  <a:lnTo>
                    <a:pt x="11942" y="12910"/>
                  </a:lnTo>
                  <a:lnTo>
                    <a:pt x="11833" y="12995"/>
                  </a:lnTo>
                  <a:lnTo>
                    <a:pt x="11724" y="13078"/>
                  </a:lnTo>
                  <a:lnTo>
                    <a:pt x="11612" y="13160"/>
                  </a:lnTo>
                  <a:lnTo>
                    <a:pt x="11498" y="13239"/>
                  </a:lnTo>
                  <a:lnTo>
                    <a:pt x="11384" y="13315"/>
                  </a:lnTo>
                  <a:lnTo>
                    <a:pt x="11267" y="13389"/>
                  </a:lnTo>
                  <a:lnTo>
                    <a:pt x="11148" y="13461"/>
                  </a:lnTo>
                  <a:lnTo>
                    <a:pt x="11029" y="13530"/>
                  </a:lnTo>
                  <a:lnTo>
                    <a:pt x="10907" y="13598"/>
                  </a:lnTo>
                  <a:lnTo>
                    <a:pt x="10783" y="13663"/>
                  </a:lnTo>
                  <a:lnTo>
                    <a:pt x="10659" y="13724"/>
                  </a:lnTo>
                  <a:lnTo>
                    <a:pt x="10533" y="13783"/>
                  </a:lnTo>
                  <a:lnTo>
                    <a:pt x="10405" y="13840"/>
                  </a:lnTo>
                  <a:lnTo>
                    <a:pt x="10276" y="13894"/>
                  </a:lnTo>
                  <a:lnTo>
                    <a:pt x="10146" y="13946"/>
                  </a:lnTo>
                  <a:lnTo>
                    <a:pt x="10014" y="13995"/>
                  </a:lnTo>
                  <a:lnTo>
                    <a:pt x="9948" y="14018"/>
                  </a:lnTo>
                  <a:lnTo>
                    <a:pt x="9882" y="14040"/>
                  </a:lnTo>
                  <a:lnTo>
                    <a:pt x="9815" y="14062"/>
                  </a:lnTo>
                  <a:lnTo>
                    <a:pt x="9747" y="14083"/>
                  </a:lnTo>
                  <a:lnTo>
                    <a:pt x="9679" y="14104"/>
                  </a:lnTo>
                  <a:lnTo>
                    <a:pt x="9612" y="14123"/>
                  </a:lnTo>
                  <a:lnTo>
                    <a:pt x="9543" y="14143"/>
                  </a:lnTo>
                  <a:lnTo>
                    <a:pt x="9475" y="14161"/>
                  </a:lnTo>
                  <a:lnTo>
                    <a:pt x="9405" y="14179"/>
                  </a:lnTo>
                  <a:lnTo>
                    <a:pt x="9337" y="14196"/>
                  </a:lnTo>
                  <a:lnTo>
                    <a:pt x="9267" y="14213"/>
                  </a:lnTo>
                  <a:lnTo>
                    <a:pt x="9198" y="14228"/>
                  </a:lnTo>
                  <a:lnTo>
                    <a:pt x="9128" y="14243"/>
                  </a:lnTo>
                  <a:lnTo>
                    <a:pt x="9058" y="14257"/>
                  </a:lnTo>
                  <a:lnTo>
                    <a:pt x="8987" y="14271"/>
                  </a:lnTo>
                  <a:lnTo>
                    <a:pt x="8917" y="14282"/>
                  </a:lnTo>
                  <a:lnTo>
                    <a:pt x="8845" y="14295"/>
                  </a:lnTo>
                  <a:lnTo>
                    <a:pt x="8775" y="14306"/>
                  </a:lnTo>
                  <a:lnTo>
                    <a:pt x="8703" y="14316"/>
                  </a:lnTo>
                  <a:lnTo>
                    <a:pt x="8631" y="14325"/>
                  </a:lnTo>
                  <a:lnTo>
                    <a:pt x="8559" y="14334"/>
                  </a:lnTo>
                  <a:lnTo>
                    <a:pt x="8487" y="14342"/>
                  </a:lnTo>
                  <a:lnTo>
                    <a:pt x="8487" y="15571"/>
                  </a:lnTo>
                  <a:lnTo>
                    <a:pt x="7086" y="15571"/>
                  </a:lnTo>
                  <a:lnTo>
                    <a:pt x="7086" y="14341"/>
                  </a:lnTo>
                  <a:lnTo>
                    <a:pt x="7086" y="14341"/>
                  </a:lnTo>
                  <a:lnTo>
                    <a:pt x="7013" y="14332"/>
                  </a:lnTo>
                  <a:lnTo>
                    <a:pt x="6941" y="14324"/>
                  </a:lnTo>
                  <a:lnTo>
                    <a:pt x="6870" y="14315"/>
                  </a:lnTo>
                  <a:lnTo>
                    <a:pt x="6799" y="14303"/>
                  </a:lnTo>
                  <a:lnTo>
                    <a:pt x="6727" y="14293"/>
                  </a:lnTo>
                  <a:lnTo>
                    <a:pt x="6656" y="14281"/>
                  </a:lnTo>
                  <a:lnTo>
                    <a:pt x="6586" y="14268"/>
                  </a:lnTo>
                  <a:lnTo>
                    <a:pt x="6515" y="14254"/>
                  </a:lnTo>
                  <a:lnTo>
                    <a:pt x="6446" y="14240"/>
                  </a:lnTo>
                  <a:lnTo>
                    <a:pt x="6376" y="14225"/>
                  </a:lnTo>
                  <a:lnTo>
                    <a:pt x="6306" y="14210"/>
                  </a:lnTo>
                  <a:lnTo>
                    <a:pt x="6237" y="14194"/>
                  </a:lnTo>
                  <a:lnTo>
                    <a:pt x="6168" y="14177"/>
                  </a:lnTo>
                  <a:lnTo>
                    <a:pt x="6100" y="14159"/>
                  </a:lnTo>
                  <a:lnTo>
                    <a:pt x="6031" y="14141"/>
                  </a:lnTo>
                  <a:lnTo>
                    <a:pt x="5963" y="14122"/>
                  </a:lnTo>
                  <a:lnTo>
                    <a:pt x="5895" y="14102"/>
                  </a:lnTo>
                  <a:lnTo>
                    <a:pt x="5828" y="14081"/>
                  </a:lnTo>
                  <a:lnTo>
                    <a:pt x="5760" y="14059"/>
                  </a:lnTo>
                  <a:lnTo>
                    <a:pt x="5693" y="14038"/>
                  </a:lnTo>
                  <a:lnTo>
                    <a:pt x="5561" y="13991"/>
                  </a:lnTo>
                  <a:lnTo>
                    <a:pt x="5429" y="13943"/>
                  </a:lnTo>
                  <a:lnTo>
                    <a:pt x="5299" y="13892"/>
                  </a:lnTo>
                  <a:lnTo>
                    <a:pt x="5170" y="13838"/>
                  </a:lnTo>
                  <a:lnTo>
                    <a:pt x="5043" y="13781"/>
                  </a:lnTo>
                  <a:lnTo>
                    <a:pt x="4917" y="13720"/>
                  </a:lnTo>
                  <a:lnTo>
                    <a:pt x="4793" y="13659"/>
                  </a:lnTo>
                  <a:lnTo>
                    <a:pt x="4669" y="13595"/>
                  </a:lnTo>
                  <a:lnTo>
                    <a:pt x="4548" y="13528"/>
                  </a:lnTo>
                  <a:lnTo>
                    <a:pt x="4429" y="13459"/>
                  </a:lnTo>
                  <a:lnTo>
                    <a:pt x="4310" y="13387"/>
                  </a:lnTo>
                  <a:lnTo>
                    <a:pt x="4193" y="13312"/>
                  </a:lnTo>
                  <a:lnTo>
                    <a:pt x="4079" y="13236"/>
                  </a:lnTo>
                  <a:lnTo>
                    <a:pt x="3965" y="13156"/>
                  </a:lnTo>
                  <a:lnTo>
                    <a:pt x="3853" y="13076"/>
                  </a:lnTo>
                  <a:lnTo>
                    <a:pt x="3744" y="12991"/>
                  </a:lnTo>
                  <a:lnTo>
                    <a:pt x="3637" y="12906"/>
                  </a:lnTo>
                  <a:lnTo>
                    <a:pt x="3530" y="12819"/>
                  </a:lnTo>
                  <a:lnTo>
                    <a:pt x="3426" y="12728"/>
                  </a:lnTo>
                  <a:lnTo>
                    <a:pt x="3323" y="12636"/>
                  </a:lnTo>
                  <a:lnTo>
                    <a:pt x="3223" y="12542"/>
                  </a:lnTo>
                  <a:lnTo>
                    <a:pt x="3125" y="12446"/>
                  </a:lnTo>
                  <a:lnTo>
                    <a:pt x="3028" y="12348"/>
                  </a:lnTo>
                  <a:lnTo>
                    <a:pt x="2935" y="12247"/>
                  </a:lnTo>
                  <a:lnTo>
                    <a:pt x="2842" y="12145"/>
                  </a:lnTo>
                  <a:lnTo>
                    <a:pt x="2753" y="12041"/>
                  </a:lnTo>
                  <a:lnTo>
                    <a:pt x="2664" y="11935"/>
                  </a:lnTo>
                  <a:lnTo>
                    <a:pt x="2579" y="11827"/>
                  </a:lnTo>
                  <a:lnTo>
                    <a:pt x="2496" y="11717"/>
                  </a:lnTo>
                  <a:lnTo>
                    <a:pt x="2414" y="11606"/>
                  </a:lnTo>
                  <a:lnTo>
                    <a:pt x="2336" y="11493"/>
                  </a:lnTo>
                  <a:lnTo>
                    <a:pt x="2259" y="11377"/>
                  </a:lnTo>
                  <a:lnTo>
                    <a:pt x="2185" y="11261"/>
                  </a:lnTo>
                  <a:lnTo>
                    <a:pt x="2113" y="11143"/>
                  </a:lnTo>
                  <a:lnTo>
                    <a:pt x="2044" y="11023"/>
                  </a:lnTo>
                  <a:lnTo>
                    <a:pt x="1976" y="10901"/>
                  </a:lnTo>
                  <a:lnTo>
                    <a:pt x="1911" y="10779"/>
                  </a:lnTo>
                  <a:lnTo>
                    <a:pt x="1850" y="10655"/>
                  </a:lnTo>
                  <a:lnTo>
                    <a:pt x="1790" y="10529"/>
                  </a:lnTo>
                  <a:lnTo>
                    <a:pt x="1734" y="10401"/>
                  </a:lnTo>
                  <a:lnTo>
                    <a:pt x="1680" y="10272"/>
                  </a:lnTo>
                  <a:lnTo>
                    <a:pt x="1628" y="10142"/>
                  </a:lnTo>
                  <a:lnTo>
                    <a:pt x="1579" y="10011"/>
                  </a:lnTo>
                  <a:lnTo>
                    <a:pt x="1532" y="9878"/>
                  </a:lnTo>
                  <a:lnTo>
                    <a:pt x="1511" y="9811"/>
                  </a:lnTo>
                  <a:lnTo>
                    <a:pt x="1489" y="9744"/>
                  </a:lnTo>
                  <a:lnTo>
                    <a:pt x="1469" y="9676"/>
                  </a:lnTo>
                  <a:lnTo>
                    <a:pt x="1449" y="9608"/>
                  </a:lnTo>
                  <a:lnTo>
                    <a:pt x="1430" y="9540"/>
                  </a:lnTo>
                  <a:lnTo>
                    <a:pt x="1411" y="9472"/>
                  </a:lnTo>
                  <a:lnTo>
                    <a:pt x="1394" y="9403"/>
                  </a:lnTo>
                  <a:lnTo>
                    <a:pt x="1376" y="9335"/>
                  </a:lnTo>
                  <a:lnTo>
                    <a:pt x="1360" y="9266"/>
                  </a:lnTo>
                  <a:lnTo>
                    <a:pt x="1345" y="9195"/>
                  </a:lnTo>
                  <a:lnTo>
                    <a:pt x="1329" y="9126"/>
                  </a:lnTo>
                  <a:lnTo>
                    <a:pt x="1316" y="9055"/>
                  </a:lnTo>
                  <a:lnTo>
                    <a:pt x="1302" y="8985"/>
                  </a:lnTo>
                  <a:lnTo>
                    <a:pt x="1289" y="8914"/>
                  </a:lnTo>
                  <a:lnTo>
                    <a:pt x="1278" y="8844"/>
                  </a:lnTo>
                  <a:lnTo>
                    <a:pt x="1267" y="8773"/>
                  </a:lnTo>
                  <a:lnTo>
                    <a:pt x="1256" y="8702"/>
                  </a:lnTo>
                  <a:lnTo>
                    <a:pt x="1246" y="8630"/>
                  </a:lnTo>
                  <a:lnTo>
                    <a:pt x="1238" y="8558"/>
                  </a:lnTo>
                  <a:lnTo>
                    <a:pt x="1230" y="8486"/>
                  </a:lnTo>
                  <a:lnTo>
                    <a:pt x="0" y="8486"/>
                  </a:lnTo>
                  <a:lnTo>
                    <a:pt x="0" y="7085"/>
                  </a:lnTo>
                  <a:lnTo>
                    <a:pt x="1229" y="7085"/>
                  </a:lnTo>
                  <a:lnTo>
                    <a:pt x="1229" y="7085"/>
                  </a:lnTo>
                  <a:lnTo>
                    <a:pt x="1236" y="7012"/>
                  </a:lnTo>
                  <a:lnTo>
                    <a:pt x="1245" y="6940"/>
                  </a:lnTo>
                  <a:lnTo>
                    <a:pt x="1255" y="6868"/>
                  </a:lnTo>
                  <a:lnTo>
                    <a:pt x="1265" y="6798"/>
                  </a:lnTo>
                  <a:lnTo>
                    <a:pt x="1277" y="6726"/>
                  </a:lnTo>
                  <a:lnTo>
                    <a:pt x="1288" y="6656"/>
                  </a:lnTo>
                  <a:lnTo>
                    <a:pt x="1301" y="6585"/>
                  </a:lnTo>
                  <a:lnTo>
                    <a:pt x="1314" y="6515"/>
                  </a:lnTo>
                  <a:lnTo>
                    <a:pt x="1328" y="6444"/>
                  </a:lnTo>
                  <a:lnTo>
                    <a:pt x="1342" y="6374"/>
                  </a:lnTo>
                  <a:lnTo>
                    <a:pt x="1358" y="6304"/>
                  </a:lnTo>
                  <a:lnTo>
                    <a:pt x="1375" y="6235"/>
                  </a:lnTo>
                  <a:lnTo>
                    <a:pt x="1391" y="6166"/>
                  </a:lnTo>
                  <a:lnTo>
                    <a:pt x="1409" y="6098"/>
                  </a:lnTo>
                  <a:lnTo>
                    <a:pt x="1428" y="6029"/>
                  </a:lnTo>
                  <a:lnTo>
                    <a:pt x="1447" y="5961"/>
                  </a:lnTo>
                  <a:lnTo>
                    <a:pt x="1467" y="5893"/>
                  </a:lnTo>
                  <a:lnTo>
                    <a:pt x="1487" y="5825"/>
                  </a:lnTo>
                  <a:lnTo>
                    <a:pt x="1508" y="5758"/>
                  </a:lnTo>
                  <a:lnTo>
                    <a:pt x="1530" y="5691"/>
                  </a:lnTo>
                  <a:lnTo>
                    <a:pt x="1552" y="5624"/>
                  </a:lnTo>
                  <a:lnTo>
                    <a:pt x="1576" y="5558"/>
                  </a:lnTo>
                  <a:lnTo>
                    <a:pt x="1625" y="5427"/>
                  </a:lnTo>
                  <a:lnTo>
                    <a:pt x="1676" y="5296"/>
                  </a:lnTo>
                  <a:lnTo>
                    <a:pt x="1730" y="5167"/>
                  </a:lnTo>
                  <a:lnTo>
                    <a:pt x="1787" y="5039"/>
                  </a:lnTo>
                  <a:lnTo>
                    <a:pt x="1847" y="4913"/>
                  </a:lnTo>
                  <a:lnTo>
                    <a:pt x="1909" y="4788"/>
                  </a:lnTo>
                  <a:lnTo>
                    <a:pt x="1973" y="4665"/>
                  </a:lnTo>
                  <a:lnTo>
                    <a:pt x="2040" y="4544"/>
                  </a:lnTo>
                  <a:lnTo>
                    <a:pt x="2109" y="4423"/>
                  </a:lnTo>
                  <a:lnTo>
                    <a:pt x="2181" y="4305"/>
                  </a:lnTo>
                  <a:lnTo>
                    <a:pt x="2255" y="4189"/>
                  </a:lnTo>
                  <a:lnTo>
                    <a:pt x="2332" y="4073"/>
                  </a:lnTo>
                  <a:lnTo>
                    <a:pt x="2411" y="3960"/>
                  </a:lnTo>
                  <a:lnTo>
                    <a:pt x="2492" y="3849"/>
                  </a:lnTo>
                  <a:lnTo>
                    <a:pt x="2575" y="3738"/>
                  </a:lnTo>
                  <a:lnTo>
                    <a:pt x="2661" y="3631"/>
                  </a:lnTo>
                  <a:lnTo>
                    <a:pt x="2749" y="3524"/>
                  </a:lnTo>
                  <a:lnTo>
                    <a:pt x="2839" y="3420"/>
                  </a:lnTo>
                  <a:lnTo>
                    <a:pt x="2931" y="3318"/>
                  </a:lnTo>
                  <a:lnTo>
                    <a:pt x="3026" y="3217"/>
                  </a:lnTo>
                  <a:lnTo>
                    <a:pt x="3121" y="3119"/>
                  </a:lnTo>
                  <a:lnTo>
                    <a:pt x="3220" y="3023"/>
                  </a:lnTo>
                  <a:lnTo>
                    <a:pt x="3320" y="2929"/>
                  </a:lnTo>
                  <a:lnTo>
                    <a:pt x="3422" y="2835"/>
                  </a:lnTo>
                  <a:lnTo>
                    <a:pt x="3527" y="2746"/>
                  </a:lnTo>
                  <a:lnTo>
                    <a:pt x="3633" y="2658"/>
                  </a:lnTo>
                  <a:lnTo>
                    <a:pt x="3741" y="2572"/>
                  </a:lnTo>
                  <a:lnTo>
                    <a:pt x="3851" y="2488"/>
                  </a:lnTo>
                  <a:lnTo>
                    <a:pt x="3963" y="2407"/>
                  </a:lnTo>
                  <a:lnTo>
                    <a:pt x="4076" y="2328"/>
                  </a:lnTo>
                  <a:lnTo>
                    <a:pt x="4191" y="2251"/>
                  </a:lnTo>
                  <a:lnTo>
                    <a:pt x="4308" y="2177"/>
                  </a:lnTo>
                  <a:lnTo>
                    <a:pt x="4426" y="2105"/>
                  </a:lnTo>
                  <a:lnTo>
                    <a:pt x="4546" y="2035"/>
                  </a:lnTo>
                  <a:lnTo>
                    <a:pt x="4667" y="1968"/>
                  </a:lnTo>
                  <a:lnTo>
                    <a:pt x="4790" y="1904"/>
                  </a:lnTo>
                  <a:lnTo>
                    <a:pt x="4915" y="1842"/>
                  </a:lnTo>
                  <a:lnTo>
                    <a:pt x="5041" y="1782"/>
                  </a:lnTo>
                  <a:lnTo>
                    <a:pt x="5168" y="1725"/>
                  </a:lnTo>
                  <a:lnTo>
                    <a:pt x="5298" y="1671"/>
                  </a:lnTo>
                  <a:lnTo>
                    <a:pt x="5427" y="1619"/>
                  </a:lnTo>
                  <a:lnTo>
                    <a:pt x="5560" y="1570"/>
                  </a:lnTo>
                  <a:lnTo>
                    <a:pt x="5625" y="1547"/>
                  </a:lnTo>
                  <a:lnTo>
                    <a:pt x="5692" y="1525"/>
                  </a:lnTo>
                  <a:lnTo>
                    <a:pt x="5758" y="1502"/>
                  </a:lnTo>
                  <a:lnTo>
                    <a:pt x="5827" y="1481"/>
                  </a:lnTo>
                  <a:lnTo>
                    <a:pt x="5893" y="1460"/>
                  </a:lnTo>
                  <a:lnTo>
                    <a:pt x="5961" y="1440"/>
                  </a:lnTo>
                  <a:lnTo>
                    <a:pt x="6029" y="1421"/>
                  </a:lnTo>
                  <a:lnTo>
                    <a:pt x="6099" y="1403"/>
                  </a:lnTo>
                  <a:lnTo>
                    <a:pt x="6167" y="1385"/>
                  </a:lnTo>
                  <a:lnTo>
                    <a:pt x="6236" y="1367"/>
                  </a:lnTo>
                  <a:lnTo>
                    <a:pt x="6305" y="1351"/>
                  </a:lnTo>
                  <a:lnTo>
                    <a:pt x="6376" y="1336"/>
                  </a:lnTo>
                  <a:lnTo>
                    <a:pt x="6445" y="1321"/>
                  </a:lnTo>
                  <a:lnTo>
                    <a:pt x="6515" y="1307"/>
                  </a:lnTo>
                  <a:lnTo>
                    <a:pt x="6586" y="1293"/>
                  </a:lnTo>
                  <a:lnTo>
                    <a:pt x="6656" y="1280"/>
                  </a:lnTo>
                  <a:lnTo>
                    <a:pt x="6727" y="1269"/>
                  </a:lnTo>
                  <a:lnTo>
                    <a:pt x="6799" y="1258"/>
                  </a:lnTo>
                  <a:lnTo>
                    <a:pt x="6869" y="1248"/>
                  </a:lnTo>
                  <a:lnTo>
                    <a:pt x="6941" y="1238"/>
                  </a:lnTo>
                  <a:lnTo>
                    <a:pt x="7013" y="1229"/>
                  </a:lnTo>
                  <a:lnTo>
                    <a:pt x="7086" y="1221"/>
                  </a:lnTo>
                  <a:lnTo>
                    <a:pt x="7086" y="0"/>
                  </a:lnTo>
                  <a:lnTo>
                    <a:pt x="8487" y="0"/>
                  </a:lnTo>
                  <a:lnTo>
                    <a:pt x="8487" y="1220"/>
                  </a:lnTo>
                  <a:lnTo>
                    <a:pt x="8487" y="1220"/>
                  </a:lnTo>
                  <a:lnTo>
                    <a:pt x="8559" y="1228"/>
                  </a:lnTo>
                  <a:lnTo>
                    <a:pt x="8631" y="1236"/>
                  </a:lnTo>
                  <a:lnTo>
                    <a:pt x="8703" y="1246"/>
                  </a:lnTo>
                  <a:lnTo>
                    <a:pt x="8775" y="1257"/>
                  </a:lnTo>
                  <a:lnTo>
                    <a:pt x="8846" y="1268"/>
                  </a:lnTo>
                  <a:lnTo>
                    <a:pt x="8917" y="1279"/>
                  </a:lnTo>
                  <a:lnTo>
                    <a:pt x="8987" y="1292"/>
                  </a:lnTo>
                  <a:lnTo>
                    <a:pt x="9058" y="1304"/>
                  </a:lnTo>
                  <a:lnTo>
                    <a:pt x="9128" y="1319"/>
                  </a:lnTo>
                  <a:lnTo>
                    <a:pt x="9199" y="1333"/>
                  </a:lnTo>
                  <a:lnTo>
                    <a:pt x="9268" y="1350"/>
                  </a:lnTo>
                  <a:lnTo>
                    <a:pt x="9337" y="1366"/>
                  </a:lnTo>
                  <a:lnTo>
                    <a:pt x="9407" y="1382"/>
                  </a:lnTo>
                  <a:lnTo>
                    <a:pt x="9476" y="1400"/>
                  </a:lnTo>
                  <a:lnTo>
                    <a:pt x="9544" y="1419"/>
                  </a:lnTo>
                  <a:lnTo>
                    <a:pt x="9612" y="1438"/>
                  </a:lnTo>
                  <a:lnTo>
                    <a:pt x="9680" y="1458"/>
                  </a:lnTo>
                  <a:lnTo>
                    <a:pt x="9748" y="1478"/>
                  </a:lnTo>
                  <a:lnTo>
                    <a:pt x="9816" y="1500"/>
                  </a:lnTo>
                  <a:lnTo>
                    <a:pt x="9883" y="1522"/>
                  </a:lnTo>
                  <a:lnTo>
                    <a:pt x="9950" y="1545"/>
                  </a:lnTo>
                  <a:lnTo>
                    <a:pt x="10016" y="1568"/>
                  </a:lnTo>
                  <a:lnTo>
                    <a:pt x="10147" y="1617"/>
                  </a:lnTo>
                  <a:lnTo>
                    <a:pt x="10278" y="1668"/>
                  </a:lnTo>
                  <a:lnTo>
                    <a:pt x="10407" y="1722"/>
                  </a:lnTo>
                  <a:lnTo>
                    <a:pt x="10535" y="1779"/>
                  </a:lnTo>
                  <a:lnTo>
                    <a:pt x="10661" y="1838"/>
                  </a:lnTo>
                  <a:lnTo>
                    <a:pt x="10786" y="1900"/>
                  </a:lnTo>
                  <a:lnTo>
                    <a:pt x="10909" y="1965"/>
                  </a:lnTo>
                  <a:lnTo>
                    <a:pt x="11031" y="2032"/>
                  </a:lnTo>
                  <a:lnTo>
                    <a:pt x="11151" y="2101"/>
                  </a:lnTo>
                  <a:lnTo>
                    <a:pt x="11269" y="2173"/>
                  </a:lnTo>
                  <a:lnTo>
                    <a:pt x="11386" y="2247"/>
                  </a:lnTo>
                  <a:lnTo>
                    <a:pt x="11501" y="2324"/>
                  </a:lnTo>
                  <a:lnTo>
                    <a:pt x="11614" y="2404"/>
                  </a:lnTo>
                  <a:lnTo>
                    <a:pt x="11726" y="2485"/>
                  </a:lnTo>
                  <a:lnTo>
                    <a:pt x="11836" y="2569"/>
                  </a:lnTo>
                  <a:lnTo>
                    <a:pt x="11944" y="2654"/>
                  </a:lnTo>
                  <a:lnTo>
                    <a:pt x="12051" y="2742"/>
                  </a:lnTo>
                  <a:lnTo>
                    <a:pt x="12156" y="2833"/>
                  </a:lnTo>
                  <a:lnTo>
                    <a:pt x="12258" y="2925"/>
                  </a:lnTo>
                  <a:lnTo>
                    <a:pt x="12359" y="3019"/>
                  </a:lnTo>
                  <a:lnTo>
                    <a:pt x="12457" y="3116"/>
                  </a:lnTo>
                  <a:lnTo>
                    <a:pt x="12554" y="3214"/>
                  </a:lnTo>
                  <a:lnTo>
                    <a:pt x="12648" y="3315"/>
                  </a:lnTo>
                  <a:lnTo>
                    <a:pt x="12740" y="3417"/>
                  </a:lnTo>
                  <a:lnTo>
                    <a:pt x="12830" y="3522"/>
                  </a:lnTo>
                  <a:lnTo>
                    <a:pt x="12918" y="3627"/>
                  </a:lnTo>
                  <a:lnTo>
                    <a:pt x="13005" y="3736"/>
                  </a:lnTo>
                  <a:lnTo>
                    <a:pt x="13088" y="3845"/>
                  </a:lnTo>
                  <a:lnTo>
                    <a:pt x="13170" y="3957"/>
                  </a:lnTo>
                  <a:lnTo>
                    <a:pt x="13248" y="4071"/>
                  </a:lnTo>
                  <a:lnTo>
                    <a:pt x="13324" y="4186"/>
                  </a:lnTo>
                  <a:lnTo>
                    <a:pt x="13399" y="4302"/>
                  </a:lnTo>
                  <a:lnTo>
                    <a:pt x="13471" y="4422"/>
                  </a:lnTo>
                  <a:lnTo>
                    <a:pt x="13541" y="4542"/>
                  </a:lnTo>
                  <a:lnTo>
                    <a:pt x="13608" y="4664"/>
                  </a:lnTo>
                  <a:lnTo>
                    <a:pt x="13672" y="4786"/>
                  </a:lnTo>
                  <a:lnTo>
                    <a:pt x="13734" y="4912"/>
                  </a:lnTo>
                  <a:lnTo>
                    <a:pt x="13794" y="5038"/>
                  </a:lnTo>
                  <a:lnTo>
                    <a:pt x="13851" y="5165"/>
                  </a:lnTo>
                  <a:lnTo>
                    <a:pt x="13905" y="5294"/>
                  </a:lnTo>
                  <a:lnTo>
                    <a:pt x="13957" y="5424"/>
                  </a:lnTo>
                  <a:lnTo>
                    <a:pt x="14005" y="5556"/>
                  </a:lnTo>
                  <a:lnTo>
                    <a:pt x="14028" y="5623"/>
                  </a:lnTo>
                  <a:lnTo>
                    <a:pt x="14051" y="5690"/>
                  </a:lnTo>
                  <a:lnTo>
                    <a:pt x="14073" y="5757"/>
                  </a:lnTo>
                  <a:lnTo>
                    <a:pt x="14094" y="5823"/>
                  </a:lnTo>
                  <a:lnTo>
                    <a:pt x="14115" y="5891"/>
                  </a:lnTo>
                  <a:lnTo>
                    <a:pt x="14134" y="5959"/>
                  </a:lnTo>
                  <a:lnTo>
                    <a:pt x="14154" y="6027"/>
                  </a:lnTo>
                  <a:lnTo>
                    <a:pt x="14172" y="6097"/>
                  </a:lnTo>
                  <a:lnTo>
                    <a:pt x="14190" y="6165"/>
                  </a:lnTo>
                  <a:lnTo>
                    <a:pt x="14207" y="6234"/>
                  </a:lnTo>
                  <a:lnTo>
                    <a:pt x="14224" y="6303"/>
                  </a:lnTo>
                  <a:lnTo>
                    <a:pt x="14239" y="6374"/>
                  </a:lnTo>
                  <a:lnTo>
                    <a:pt x="14254" y="6443"/>
                  </a:lnTo>
                  <a:lnTo>
                    <a:pt x="14268" y="6513"/>
                  </a:lnTo>
                  <a:lnTo>
                    <a:pt x="14282" y="6584"/>
                  </a:lnTo>
                  <a:lnTo>
                    <a:pt x="14294" y="6654"/>
                  </a:lnTo>
                  <a:lnTo>
                    <a:pt x="14305" y="6726"/>
                  </a:lnTo>
                  <a:lnTo>
                    <a:pt x="14317" y="6797"/>
                  </a:lnTo>
                  <a:lnTo>
                    <a:pt x="14327" y="6868"/>
                  </a:lnTo>
                  <a:lnTo>
                    <a:pt x="14337" y="6940"/>
                  </a:lnTo>
                  <a:lnTo>
                    <a:pt x="14345" y="7012"/>
                  </a:lnTo>
                  <a:lnTo>
                    <a:pt x="14353" y="7085"/>
                  </a:lnTo>
                  <a:lnTo>
                    <a:pt x="15574" y="7085"/>
                  </a:lnTo>
                  <a:lnTo>
                    <a:pt x="15574" y="8486"/>
                  </a:lnTo>
                  <a:close/>
                  <a:moveTo>
                    <a:pt x="13097" y="8486"/>
                  </a:moveTo>
                  <a:lnTo>
                    <a:pt x="11095" y="8486"/>
                  </a:lnTo>
                  <a:lnTo>
                    <a:pt x="11095" y="7085"/>
                  </a:lnTo>
                  <a:lnTo>
                    <a:pt x="13098" y="7085"/>
                  </a:lnTo>
                  <a:lnTo>
                    <a:pt x="13098" y="7085"/>
                  </a:lnTo>
                  <a:lnTo>
                    <a:pt x="13081" y="6973"/>
                  </a:lnTo>
                  <a:lnTo>
                    <a:pt x="13064" y="6862"/>
                  </a:lnTo>
                  <a:lnTo>
                    <a:pt x="13042" y="6751"/>
                  </a:lnTo>
                  <a:lnTo>
                    <a:pt x="13020" y="6642"/>
                  </a:lnTo>
                  <a:lnTo>
                    <a:pt x="12996" y="6533"/>
                  </a:lnTo>
                  <a:lnTo>
                    <a:pt x="12968" y="6425"/>
                  </a:lnTo>
                  <a:lnTo>
                    <a:pt x="12939" y="6318"/>
                  </a:lnTo>
                  <a:lnTo>
                    <a:pt x="12908" y="6211"/>
                  </a:lnTo>
                  <a:lnTo>
                    <a:pt x="12874" y="6107"/>
                  </a:lnTo>
                  <a:lnTo>
                    <a:pt x="12838" y="6002"/>
                  </a:lnTo>
                  <a:lnTo>
                    <a:pt x="12801" y="5899"/>
                  </a:lnTo>
                  <a:lnTo>
                    <a:pt x="12760" y="5797"/>
                  </a:lnTo>
                  <a:lnTo>
                    <a:pt x="12719" y="5695"/>
                  </a:lnTo>
                  <a:lnTo>
                    <a:pt x="12676" y="5595"/>
                  </a:lnTo>
                  <a:lnTo>
                    <a:pt x="12629" y="5496"/>
                  </a:lnTo>
                  <a:lnTo>
                    <a:pt x="12581" y="5398"/>
                  </a:lnTo>
                  <a:lnTo>
                    <a:pt x="12532" y="5301"/>
                  </a:lnTo>
                  <a:lnTo>
                    <a:pt x="12481" y="5205"/>
                  </a:lnTo>
                  <a:lnTo>
                    <a:pt x="12427" y="5111"/>
                  </a:lnTo>
                  <a:lnTo>
                    <a:pt x="12372" y="5017"/>
                  </a:lnTo>
                  <a:lnTo>
                    <a:pt x="12315" y="4926"/>
                  </a:lnTo>
                  <a:lnTo>
                    <a:pt x="12255" y="4834"/>
                  </a:lnTo>
                  <a:lnTo>
                    <a:pt x="12195" y="4744"/>
                  </a:lnTo>
                  <a:lnTo>
                    <a:pt x="12133" y="4656"/>
                  </a:lnTo>
                  <a:lnTo>
                    <a:pt x="12069" y="4569"/>
                  </a:lnTo>
                  <a:lnTo>
                    <a:pt x="12002" y="4484"/>
                  </a:lnTo>
                  <a:lnTo>
                    <a:pt x="11935" y="4399"/>
                  </a:lnTo>
                  <a:lnTo>
                    <a:pt x="11866" y="4316"/>
                  </a:lnTo>
                  <a:lnTo>
                    <a:pt x="11796" y="4234"/>
                  </a:lnTo>
                  <a:lnTo>
                    <a:pt x="11723" y="4155"/>
                  </a:lnTo>
                  <a:lnTo>
                    <a:pt x="11648" y="4076"/>
                  </a:lnTo>
                  <a:lnTo>
                    <a:pt x="11573" y="3999"/>
                  </a:lnTo>
                  <a:lnTo>
                    <a:pt x="11496" y="3923"/>
                  </a:lnTo>
                  <a:lnTo>
                    <a:pt x="11418" y="3849"/>
                  </a:lnTo>
                  <a:lnTo>
                    <a:pt x="11337" y="3777"/>
                  </a:lnTo>
                  <a:lnTo>
                    <a:pt x="11257" y="3707"/>
                  </a:lnTo>
                  <a:lnTo>
                    <a:pt x="11174" y="3637"/>
                  </a:lnTo>
                  <a:lnTo>
                    <a:pt x="11089" y="3570"/>
                  </a:lnTo>
                  <a:lnTo>
                    <a:pt x="11004" y="3504"/>
                  </a:lnTo>
                  <a:lnTo>
                    <a:pt x="10917" y="3440"/>
                  </a:lnTo>
                  <a:lnTo>
                    <a:pt x="10827" y="3377"/>
                  </a:lnTo>
                  <a:lnTo>
                    <a:pt x="10738" y="3316"/>
                  </a:lnTo>
                  <a:lnTo>
                    <a:pt x="10647" y="3257"/>
                  </a:lnTo>
                  <a:lnTo>
                    <a:pt x="10555" y="3201"/>
                  </a:lnTo>
                  <a:lnTo>
                    <a:pt x="10462" y="3145"/>
                  </a:lnTo>
                  <a:lnTo>
                    <a:pt x="10366" y="3092"/>
                  </a:lnTo>
                  <a:lnTo>
                    <a:pt x="10271" y="3041"/>
                  </a:lnTo>
                  <a:lnTo>
                    <a:pt x="10174" y="2990"/>
                  </a:lnTo>
                  <a:lnTo>
                    <a:pt x="10077" y="2942"/>
                  </a:lnTo>
                  <a:lnTo>
                    <a:pt x="9977" y="2897"/>
                  </a:lnTo>
                  <a:lnTo>
                    <a:pt x="9876" y="2853"/>
                  </a:lnTo>
                  <a:lnTo>
                    <a:pt x="9776" y="2812"/>
                  </a:lnTo>
                  <a:lnTo>
                    <a:pt x="9672" y="2771"/>
                  </a:lnTo>
                  <a:lnTo>
                    <a:pt x="9569" y="2735"/>
                  </a:lnTo>
                  <a:lnTo>
                    <a:pt x="9466" y="2698"/>
                  </a:lnTo>
                  <a:lnTo>
                    <a:pt x="9360" y="2665"/>
                  </a:lnTo>
                  <a:lnTo>
                    <a:pt x="9254" y="2634"/>
                  </a:lnTo>
                  <a:lnTo>
                    <a:pt x="9147" y="2604"/>
                  </a:lnTo>
                  <a:lnTo>
                    <a:pt x="9039" y="2577"/>
                  </a:lnTo>
                  <a:lnTo>
                    <a:pt x="8931" y="2552"/>
                  </a:lnTo>
                  <a:lnTo>
                    <a:pt x="8821" y="2529"/>
                  </a:lnTo>
                  <a:lnTo>
                    <a:pt x="8710" y="2509"/>
                  </a:lnTo>
                  <a:lnTo>
                    <a:pt x="8600" y="2492"/>
                  </a:lnTo>
                  <a:lnTo>
                    <a:pt x="8487" y="2475"/>
                  </a:lnTo>
                  <a:lnTo>
                    <a:pt x="8487" y="4476"/>
                  </a:lnTo>
                  <a:lnTo>
                    <a:pt x="7086" y="4476"/>
                  </a:lnTo>
                  <a:lnTo>
                    <a:pt x="7086" y="2477"/>
                  </a:lnTo>
                  <a:lnTo>
                    <a:pt x="7086" y="2477"/>
                  </a:lnTo>
                  <a:lnTo>
                    <a:pt x="6974" y="2493"/>
                  </a:lnTo>
                  <a:lnTo>
                    <a:pt x="6863" y="2511"/>
                  </a:lnTo>
                  <a:lnTo>
                    <a:pt x="6752" y="2531"/>
                  </a:lnTo>
                  <a:lnTo>
                    <a:pt x="6643" y="2555"/>
                  </a:lnTo>
                  <a:lnTo>
                    <a:pt x="6534" y="2579"/>
                  </a:lnTo>
                  <a:lnTo>
                    <a:pt x="6427" y="2606"/>
                  </a:lnTo>
                  <a:lnTo>
                    <a:pt x="6320" y="2635"/>
                  </a:lnTo>
                  <a:lnTo>
                    <a:pt x="6214" y="2667"/>
                  </a:lnTo>
                  <a:lnTo>
                    <a:pt x="6109" y="2701"/>
                  </a:lnTo>
                  <a:lnTo>
                    <a:pt x="6005" y="2736"/>
                  </a:lnTo>
                  <a:lnTo>
                    <a:pt x="5902" y="2774"/>
                  </a:lnTo>
                  <a:lnTo>
                    <a:pt x="5800" y="2814"/>
                  </a:lnTo>
                  <a:lnTo>
                    <a:pt x="5698" y="2856"/>
                  </a:lnTo>
                  <a:lnTo>
                    <a:pt x="5599" y="2900"/>
                  </a:lnTo>
                  <a:lnTo>
                    <a:pt x="5499" y="2946"/>
                  </a:lnTo>
                  <a:lnTo>
                    <a:pt x="5402" y="2994"/>
                  </a:lnTo>
                  <a:lnTo>
                    <a:pt x="5305" y="3043"/>
                  </a:lnTo>
                  <a:lnTo>
                    <a:pt x="5209" y="3095"/>
                  </a:lnTo>
                  <a:lnTo>
                    <a:pt x="5115" y="3148"/>
                  </a:lnTo>
                  <a:lnTo>
                    <a:pt x="5022" y="3203"/>
                  </a:lnTo>
                  <a:lnTo>
                    <a:pt x="4930" y="3261"/>
                  </a:lnTo>
                  <a:lnTo>
                    <a:pt x="4839" y="3320"/>
                  </a:lnTo>
                  <a:lnTo>
                    <a:pt x="4750" y="3381"/>
                  </a:lnTo>
                  <a:lnTo>
                    <a:pt x="4662" y="3442"/>
                  </a:lnTo>
                  <a:lnTo>
                    <a:pt x="4575" y="3507"/>
                  </a:lnTo>
                  <a:lnTo>
                    <a:pt x="4489" y="3573"/>
                  </a:lnTo>
                  <a:lnTo>
                    <a:pt x="4405" y="3640"/>
                  </a:lnTo>
                  <a:lnTo>
                    <a:pt x="4322" y="3709"/>
                  </a:lnTo>
                  <a:lnTo>
                    <a:pt x="4241" y="3780"/>
                  </a:lnTo>
                  <a:lnTo>
                    <a:pt x="4160" y="3853"/>
                  </a:lnTo>
                  <a:lnTo>
                    <a:pt x="4082" y="3927"/>
                  </a:lnTo>
                  <a:lnTo>
                    <a:pt x="4006" y="4003"/>
                  </a:lnTo>
                  <a:lnTo>
                    <a:pt x="3930" y="4079"/>
                  </a:lnTo>
                  <a:lnTo>
                    <a:pt x="3856" y="4158"/>
                  </a:lnTo>
                  <a:lnTo>
                    <a:pt x="3784" y="4238"/>
                  </a:lnTo>
                  <a:lnTo>
                    <a:pt x="3713" y="4319"/>
                  </a:lnTo>
                  <a:lnTo>
                    <a:pt x="3644" y="4402"/>
                  </a:lnTo>
                  <a:lnTo>
                    <a:pt x="3576" y="4486"/>
                  </a:lnTo>
                  <a:lnTo>
                    <a:pt x="3511" y="4572"/>
                  </a:lnTo>
                  <a:lnTo>
                    <a:pt x="3446" y="4659"/>
                  </a:lnTo>
                  <a:lnTo>
                    <a:pt x="3385" y="4747"/>
                  </a:lnTo>
                  <a:lnTo>
                    <a:pt x="3324" y="4836"/>
                  </a:lnTo>
                  <a:lnTo>
                    <a:pt x="3265" y="4928"/>
                  </a:lnTo>
                  <a:lnTo>
                    <a:pt x="3208" y="5020"/>
                  </a:lnTo>
                  <a:lnTo>
                    <a:pt x="3153" y="5113"/>
                  </a:lnTo>
                  <a:lnTo>
                    <a:pt x="3100" y="5208"/>
                  </a:lnTo>
                  <a:lnTo>
                    <a:pt x="3048" y="5303"/>
                  </a:lnTo>
                  <a:lnTo>
                    <a:pt x="2999" y="5400"/>
                  </a:lnTo>
                  <a:lnTo>
                    <a:pt x="2951" y="5498"/>
                  </a:lnTo>
                  <a:lnTo>
                    <a:pt x="2905" y="5597"/>
                  </a:lnTo>
                  <a:lnTo>
                    <a:pt x="2862" y="5697"/>
                  </a:lnTo>
                  <a:lnTo>
                    <a:pt x="2821" y="5798"/>
                  </a:lnTo>
                  <a:lnTo>
                    <a:pt x="2780" y="5900"/>
                  </a:lnTo>
                  <a:lnTo>
                    <a:pt x="2742" y="6003"/>
                  </a:lnTo>
                  <a:lnTo>
                    <a:pt x="2707" y="6108"/>
                  </a:lnTo>
                  <a:lnTo>
                    <a:pt x="2673" y="6212"/>
                  </a:lnTo>
                  <a:lnTo>
                    <a:pt x="2643" y="6319"/>
                  </a:lnTo>
                  <a:lnTo>
                    <a:pt x="2613" y="6425"/>
                  </a:lnTo>
                  <a:lnTo>
                    <a:pt x="2586" y="6533"/>
                  </a:lnTo>
                  <a:lnTo>
                    <a:pt x="2561" y="6642"/>
                  </a:lnTo>
                  <a:lnTo>
                    <a:pt x="2538" y="6751"/>
                  </a:lnTo>
                  <a:lnTo>
                    <a:pt x="2518" y="6862"/>
                  </a:lnTo>
                  <a:lnTo>
                    <a:pt x="2501" y="6973"/>
                  </a:lnTo>
                  <a:lnTo>
                    <a:pt x="2484" y="7085"/>
                  </a:lnTo>
                  <a:lnTo>
                    <a:pt x="4477" y="7085"/>
                  </a:lnTo>
                  <a:lnTo>
                    <a:pt x="4477" y="8486"/>
                  </a:lnTo>
                  <a:lnTo>
                    <a:pt x="2486" y="8486"/>
                  </a:lnTo>
                  <a:lnTo>
                    <a:pt x="2486" y="8486"/>
                  </a:lnTo>
                  <a:lnTo>
                    <a:pt x="2502" y="8597"/>
                  </a:lnTo>
                  <a:lnTo>
                    <a:pt x="2520" y="8708"/>
                  </a:lnTo>
                  <a:lnTo>
                    <a:pt x="2540" y="8819"/>
                  </a:lnTo>
                  <a:lnTo>
                    <a:pt x="2562" y="8928"/>
                  </a:lnTo>
                  <a:lnTo>
                    <a:pt x="2588" y="9037"/>
                  </a:lnTo>
                  <a:lnTo>
                    <a:pt x="2615" y="9144"/>
                  </a:lnTo>
                  <a:lnTo>
                    <a:pt x="2644" y="9251"/>
                  </a:lnTo>
                  <a:lnTo>
                    <a:pt x="2676" y="9356"/>
                  </a:lnTo>
                  <a:lnTo>
                    <a:pt x="2710" y="9461"/>
                  </a:lnTo>
                  <a:lnTo>
                    <a:pt x="2745" y="9565"/>
                  </a:lnTo>
                  <a:lnTo>
                    <a:pt x="2783" y="9669"/>
                  </a:lnTo>
                  <a:lnTo>
                    <a:pt x="2823" y="9771"/>
                  </a:lnTo>
                  <a:lnTo>
                    <a:pt x="2865" y="9871"/>
                  </a:lnTo>
                  <a:lnTo>
                    <a:pt x="2909" y="9971"/>
                  </a:lnTo>
                  <a:lnTo>
                    <a:pt x="2954" y="10070"/>
                  </a:lnTo>
                  <a:lnTo>
                    <a:pt x="3002" y="10167"/>
                  </a:lnTo>
                  <a:lnTo>
                    <a:pt x="3051" y="10264"/>
                  </a:lnTo>
                  <a:lnTo>
                    <a:pt x="3103" y="10360"/>
                  </a:lnTo>
                  <a:lnTo>
                    <a:pt x="3157" y="10454"/>
                  </a:lnTo>
                  <a:lnTo>
                    <a:pt x="3211" y="10547"/>
                  </a:lnTo>
                  <a:lnTo>
                    <a:pt x="3269" y="10639"/>
                  </a:lnTo>
                  <a:lnTo>
                    <a:pt x="3327" y="10730"/>
                  </a:lnTo>
                  <a:lnTo>
                    <a:pt x="3387" y="10819"/>
                  </a:lnTo>
                  <a:lnTo>
                    <a:pt x="3450" y="10908"/>
                  </a:lnTo>
                  <a:lnTo>
                    <a:pt x="3514" y="10994"/>
                  </a:lnTo>
                  <a:lnTo>
                    <a:pt x="3580" y="11080"/>
                  </a:lnTo>
                  <a:lnTo>
                    <a:pt x="3647" y="11163"/>
                  </a:lnTo>
                  <a:lnTo>
                    <a:pt x="3716" y="11246"/>
                  </a:lnTo>
                  <a:lnTo>
                    <a:pt x="3786" y="11328"/>
                  </a:lnTo>
                  <a:lnTo>
                    <a:pt x="3859" y="11407"/>
                  </a:lnTo>
                  <a:lnTo>
                    <a:pt x="3932" y="11486"/>
                  </a:lnTo>
                  <a:lnTo>
                    <a:pt x="4008" y="11562"/>
                  </a:lnTo>
                  <a:lnTo>
                    <a:pt x="4085" y="11638"/>
                  </a:lnTo>
                  <a:lnTo>
                    <a:pt x="4164" y="11712"/>
                  </a:lnTo>
                  <a:lnTo>
                    <a:pt x="4244" y="11784"/>
                  </a:lnTo>
                  <a:lnTo>
                    <a:pt x="4324" y="11854"/>
                  </a:lnTo>
                  <a:lnTo>
                    <a:pt x="4407" y="11924"/>
                  </a:lnTo>
                  <a:lnTo>
                    <a:pt x="4492" y="11990"/>
                  </a:lnTo>
                  <a:lnTo>
                    <a:pt x="4577" y="12057"/>
                  </a:lnTo>
                  <a:lnTo>
                    <a:pt x="4664" y="12121"/>
                  </a:lnTo>
                  <a:lnTo>
                    <a:pt x="4752" y="12183"/>
                  </a:lnTo>
                  <a:lnTo>
                    <a:pt x="4842" y="12244"/>
                  </a:lnTo>
                  <a:lnTo>
                    <a:pt x="4932" y="12303"/>
                  </a:lnTo>
                  <a:lnTo>
                    <a:pt x="5024" y="12359"/>
                  </a:lnTo>
                  <a:lnTo>
                    <a:pt x="5118" y="12415"/>
                  </a:lnTo>
                  <a:lnTo>
                    <a:pt x="5212" y="12468"/>
                  </a:lnTo>
                  <a:lnTo>
                    <a:pt x="5306" y="12519"/>
                  </a:lnTo>
                  <a:lnTo>
                    <a:pt x="5403" y="12570"/>
                  </a:lnTo>
                  <a:lnTo>
                    <a:pt x="5502" y="12616"/>
                  </a:lnTo>
                  <a:lnTo>
                    <a:pt x="5600" y="12663"/>
                  </a:lnTo>
                  <a:lnTo>
                    <a:pt x="5701" y="12707"/>
                  </a:lnTo>
                  <a:lnTo>
                    <a:pt x="5801" y="12748"/>
                  </a:lnTo>
                  <a:lnTo>
                    <a:pt x="5903" y="12787"/>
                  </a:lnTo>
                  <a:lnTo>
                    <a:pt x="6007" y="12825"/>
                  </a:lnTo>
                  <a:lnTo>
                    <a:pt x="6110" y="12862"/>
                  </a:lnTo>
                  <a:lnTo>
                    <a:pt x="6216" y="12894"/>
                  </a:lnTo>
                  <a:lnTo>
                    <a:pt x="6321" y="12926"/>
                  </a:lnTo>
                  <a:lnTo>
                    <a:pt x="6427" y="12956"/>
                  </a:lnTo>
                  <a:lnTo>
                    <a:pt x="6535" y="12983"/>
                  </a:lnTo>
                  <a:lnTo>
                    <a:pt x="6644" y="13008"/>
                  </a:lnTo>
                  <a:lnTo>
                    <a:pt x="6753" y="13030"/>
                  </a:lnTo>
                  <a:lnTo>
                    <a:pt x="6863" y="13051"/>
                  </a:lnTo>
                  <a:lnTo>
                    <a:pt x="6974" y="13069"/>
                  </a:lnTo>
                  <a:lnTo>
                    <a:pt x="7086" y="13085"/>
                  </a:lnTo>
                  <a:lnTo>
                    <a:pt x="7086" y="11094"/>
                  </a:lnTo>
                  <a:lnTo>
                    <a:pt x="8487" y="11094"/>
                  </a:lnTo>
                  <a:lnTo>
                    <a:pt x="8487" y="13086"/>
                  </a:lnTo>
                  <a:lnTo>
                    <a:pt x="8487" y="13086"/>
                  </a:lnTo>
                  <a:lnTo>
                    <a:pt x="8600" y="13071"/>
                  </a:lnTo>
                  <a:lnTo>
                    <a:pt x="8710" y="13052"/>
                  </a:lnTo>
                  <a:lnTo>
                    <a:pt x="8820" y="13032"/>
                  </a:lnTo>
                  <a:lnTo>
                    <a:pt x="8929" y="13009"/>
                  </a:lnTo>
                  <a:lnTo>
                    <a:pt x="9038" y="12985"/>
                  </a:lnTo>
                  <a:lnTo>
                    <a:pt x="9146" y="12957"/>
                  </a:lnTo>
                  <a:lnTo>
                    <a:pt x="9253" y="12928"/>
                  </a:lnTo>
                  <a:lnTo>
                    <a:pt x="9359" y="12897"/>
                  </a:lnTo>
                  <a:lnTo>
                    <a:pt x="9465" y="12863"/>
                  </a:lnTo>
                  <a:lnTo>
                    <a:pt x="9568" y="12828"/>
                  </a:lnTo>
                  <a:lnTo>
                    <a:pt x="9671" y="12790"/>
                  </a:lnTo>
                  <a:lnTo>
                    <a:pt x="9773" y="12751"/>
                  </a:lnTo>
                  <a:lnTo>
                    <a:pt x="9875" y="12709"/>
                  </a:lnTo>
                  <a:lnTo>
                    <a:pt x="9975" y="12665"/>
                  </a:lnTo>
                  <a:lnTo>
                    <a:pt x="10074" y="12620"/>
                  </a:lnTo>
                  <a:lnTo>
                    <a:pt x="10172" y="12572"/>
                  </a:lnTo>
                  <a:lnTo>
                    <a:pt x="10269" y="12523"/>
                  </a:lnTo>
                  <a:lnTo>
                    <a:pt x="10365" y="12471"/>
                  </a:lnTo>
                  <a:lnTo>
                    <a:pt x="10460" y="12417"/>
                  </a:lnTo>
                  <a:lnTo>
                    <a:pt x="10553" y="12363"/>
                  </a:lnTo>
                  <a:lnTo>
                    <a:pt x="10645" y="12305"/>
                  </a:lnTo>
                  <a:lnTo>
                    <a:pt x="10735" y="12247"/>
                  </a:lnTo>
                  <a:lnTo>
                    <a:pt x="10825" y="12187"/>
                  </a:lnTo>
                  <a:lnTo>
                    <a:pt x="10913" y="12124"/>
                  </a:lnTo>
                  <a:lnTo>
                    <a:pt x="11001" y="12060"/>
                  </a:lnTo>
                  <a:lnTo>
                    <a:pt x="11085" y="11994"/>
                  </a:lnTo>
                  <a:lnTo>
                    <a:pt x="11170" y="11927"/>
                  </a:lnTo>
                  <a:lnTo>
                    <a:pt x="11253" y="11858"/>
                  </a:lnTo>
                  <a:lnTo>
                    <a:pt x="11335" y="11788"/>
                  </a:lnTo>
                  <a:lnTo>
                    <a:pt x="11414" y="11715"/>
                  </a:lnTo>
                  <a:lnTo>
                    <a:pt x="11493" y="11642"/>
                  </a:lnTo>
                  <a:lnTo>
                    <a:pt x="11570" y="11566"/>
                  </a:lnTo>
                  <a:lnTo>
                    <a:pt x="11646" y="11489"/>
                  </a:lnTo>
                  <a:lnTo>
                    <a:pt x="11720" y="11410"/>
                  </a:lnTo>
                  <a:lnTo>
                    <a:pt x="11792" y="11331"/>
                  </a:lnTo>
                  <a:lnTo>
                    <a:pt x="11862" y="11249"/>
                  </a:lnTo>
                  <a:lnTo>
                    <a:pt x="11932" y="11167"/>
                  </a:lnTo>
                  <a:lnTo>
                    <a:pt x="12000" y="11083"/>
                  </a:lnTo>
                  <a:lnTo>
                    <a:pt x="12065" y="10997"/>
                  </a:lnTo>
                  <a:lnTo>
                    <a:pt x="12129" y="10910"/>
                  </a:lnTo>
                  <a:lnTo>
                    <a:pt x="12192" y="10822"/>
                  </a:lnTo>
                  <a:lnTo>
                    <a:pt x="12253" y="10733"/>
                  </a:lnTo>
                  <a:lnTo>
                    <a:pt x="12312" y="10642"/>
                  </a:lnTo>
                  <a:lnTo>
                    <a:pt x="12369" y="10550"/>
                  </a:lnTo>
                  <a:lnTo>
                    <a:pt x="12424" y="10457"/>
                  </a:lnTo>
                  <a:lnTo>
                    <a:pt x="12477" y="10362"/>
                  </a:lnTo>
                  <a:lnTo>
                    <a:pt x="12529" y="10267"/>
                  </a:lnTo>
                  <a:lnTo>
                    <a:pt x="12579" y="10170"/>
                  </a:lnTo>
                  <a:lnTo>
                    <a:pt x="12627" y="10072"/>
                  </a:lnTo>
                  <a:lnTo>
                    <a:pt x="12672" y="9973"/>
                  </a:lnTo>
                  <a:lnTo>
                    <a:pt x="12716" y="9873"/>
                  </a:lnTo>
                  <a:lnTo>
                    <a:pt x="12758" y="9772"/>
                  </a:lnTo>
                  <a:lnTo>
                    <a:pt x="12798" y="9670"/>
                  </a:lnTo>
                  <a:lnTo>
                    <a:pt x="12836" y="9567"/>
                  </a:lnTo>
                  <a:lnTo>
                    <a:pt x="12871" y="9462"/>
                  </a:lnTo>
                  <a:lnTo>
                    <a:pt x="12905" y="9358"/>
                  </a:lnTo>
                  <a:lnTo>
                    <a:pt x="12937" y="9252"/>
                  </a:lnTo>
                  <a:lnTo>
                    <a:pt x="12966" y="9145"/>
                  </a:lnTo>
                  <a:lnTo>
                    <a:pt x="12993" y="9037"/>
                  </a:lnTo>
                  <a:lnTo>
                    <a:pt x="13018" y="8928"/>
                  </a:lnTo>
                  <a:lnTo>
                    <a:pt x="13041" y="8819"/>
                  </a:lnTo>
                  <a:lnTo>
                    <a:pt x="13061" y="8709"/>
                  </a:lnTo>
                  <a:lnTo>
                    <a:pt x="13080" y="8598"/>
                  </a:lnTo>
                  <a:lnTo>
                    <a:pt x="13097" y="8486"/>
                  </a:lnTo>
                  <a:lnTo>
                    <a:pt x="13097" y="84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C613F12-6146-4637-89D7-10F1DEDD8D76}"/>
              </a:ext>
            </a:extLst>
          </p:cNvPr>
          <p:cNvGrpSpPr/>
          <p:nvPr/>
        </p:nvGrpSpPr>
        <p:grpSpPr>
          <a:xfrm>
            <a:off x="7020206" y="1460234"/>
            <a:ext cx="1003396" cy="987420"/>
            <a:chOff x="7144629" y="2631872"/>
            <a:chExt cx="720000" cy="72000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145A67C-4D32-4C68-AE13-22370FD5F83D}"/>
                </a:ext>
              </a:extLst>
            </p:cNvPr>
            <p:cNvSpPr/>
            <p:nvPr/>
          </p:nvSpPr>
          <p:spPr>
            <a:xfrm>
              <a:off x="7144629" y="2631872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Freeform 372">
              <a:extLst>
                <a:ext uri="{FF2B5EF4-FFF2-40B4-BE49-F238E27FC236}">
                  <a16:creationId xmlns:a16="http://schemas.microsoft.com/office/drawing/2014/main" id="{FD21E4B2-6A00-4BA2-916E-F3FC80D16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0966" y="2870413"/>
              <a:ext cx="167326" cy="242918"/>
            </a:xfrm>
            <a:custGeom>
              <a:avLst/>
              <a:gdLst>
                <a:gd name="T0" fmla="*/ 8648 w 10199"/>
                <a:gd name="T1" fmla="*/ 14078 h 14806"/>
                <a:gd name="T2" fmla="*/ 8478 w 10199"/>
                <a:gd name="T3" fmla="*/ 13039 h 14806"/>
                <a:gd name="T4" fmla="*/ 8096 w 10199"/>
                <a:gd name="T5" fmla="*/ 11743 h 14806"/>
                <a:gd name="T6" fmla="*/ 7619 w 10199"/>
                <a:gd name="T7" fmla="*/ 10705 h 14806"/>
                <a:gd name="T8" fmla="*/ 7191 w 10199"/>
                <a:gd name="T9" fmla="*/ 10022 h 14806"/>
                <a:gd name="T10" fmla="*/ 6662 w 10199"/>
                <a:gd name="T11" fmla="*/ 9370 h 14806"/>
                <a:gd name="T12" fmla="*/ 6021 w 10199"/>
                <a:gd name="T13" fmla="*/ 8771 h 14806"/>
                <a:gd name="T14" fmla="*/ 5258 w 10199"/>
                <a:gd name="T15" fmla="*/ 8246 h 14806"/>
                <a:gd name="T16" fmla="*/ 4362 w 10199"/>
                <a:gd name="T17" fmla="*/ 7743 h 14806"/>
                <a:gd name="T18" fmla="*/ 3420 w 10199"/>
                <a:gd name="T19" fmla="*/ 7085 h 14806"/>
                <a:gd name="T20" fmla="*/ 2624 w 10199"/>
                <a:gd name="T21" fmla="*/ 6371 h 14806"/>
                <a:gd name="T22" fmla="*/ 1963 w 10199"/>
                <a:gd name="T23" fmla="*/ 5620 h 14806"/>
                <a:gd name="T24" fmla="*/ 1422 w 10199"/>
                <a:gd name="T25" fmla="*/ 4850 h 14806"/>
                <a:gd name="T26" fmla="*/ 991 w 10199"/>
                <a:gd name="T27" fmla="*/ 4078 h 14806"/>
                <a:gd name="T28" fmla="*/ 497 w 10199"/>
                <a:gd name="T29" fmla="*/ 2879 h 14806"/>
                <a:gd name="T30" fmla="*/ 152 w 10199"/>
                <a:gd name="T31" fmla="*/ 1541 h 14806"/>
                <a:gd name="T32" fmla="*/ 20 w 10199"/>
                <a:gd name="T33" fmla="*/ 510 h 14806"/>
                <a:gd name="T34" fmla="*/ 1512 w 10199"/>
                <a:gd name="T35" fmla="*/ 294 h 14806"/>
                <a:gd name="T36" fmla="*/ 1614 w 10199"/>
                <a:gd name="T37" fmla="*/ 1186 h 14806"/>
                <a:gd name="T38" fmla="*/ 1881 w 10199"/>
                <a:gd name="T39" fmla="*/ 2282 h 14806"/>
                <a:gd name="T40" fmla="*/ 2400 w 10199"/>
                <a:gd name="T41" fmla="*/ 3532 h 14806"/>
                <a:gd name="T42" fmla="*/ 2866 w 10199"/>
                <a:gd name="T43" fmla="*/ 4307 h 14806"/>
                <a:gd name="T44" fmla="*/ 3359 w 10199"/>
                <a:gd name="T45" fmla="*/ 4945 h 14806"/>
                <a:gd name="T46" fmla="*/ 3957 w 10199"/>
                <a:gd name="T47" fmla="*/ 5562 h 14806"/>
                <a:gd name="T48" fmla="*/ 4672 w 10199"/>
                <a:gd name="T49" fmla="*/ 6143 h 14806"/>
                <a:gd name="T50" fmla="*/ 5513 w 10199"/>
                <a:gd name="T51" fmla="*/ 6672 h 14806"/>
                <a:gd name="T52" fmla="*/ 6401 w 10199"/>
                <a:gd name="T53" fmla="*/ 7184 h 14806"/>
                <a:gd name="T54" fmla="*/ 7275 w 10199"/>
                <a:gd name="T55" fmla="*/ 7855 h 14806"/>
                <a:gd name="T56" fmla="*/ 8003 w 10199"/>
                <a:gd name="T57" fmla="*/ 8598 h 14806"/>
                <a:gd name="T58" fmla="*/ 8599 w 10199"/>
                <a:gd name="T59" fmla="*/ 9390 h 14806"/>
                <a:gd name="T60" fmla="*/ 9076 w 10199"/>
                <a:gd name="T61" fmla="*/ 10207 h 14806"/>
                <a:gd name="T62" fmla="*/ 9447 w 10199"/>
                <a:gd name="T63" fmla="*/ 11026 h 14806"/>
                <a:gd name="T64" fmla="*/ 9910 w 10199"/>
                <a:gd name="T65" fmla="*/ 12500 h 14806"/>
                <a:gd name="T66" fmla="*/ 10135 w 10199"/>
                <a:gd name="T67" fmla="*/ 13784 h 14806"/>
                <a:gd name="T68" fmla="*/ 10199 w 10199"/>
                <a:gd name="T69" fmla="*/ 14769 h 14806"/>
                <a:gd name="T70" fmla="*/ 3162 w 10199"/>
                <a:gd name="T71" fmla="*/ 9825 h 14806"/>
                <a:gd name="T72" fmla="*/ 3867 w 10199"/>
                <a:gd name="T73" fmla="*/ 9044 h 14806"/>
                <a:gd name="T74" fmla="*/ 2529 w 10199"/>
                <a:gd name="T75" fmla="*/ 8238 h 14806"/>
                <a:gd name="T76" fmla="*/ 1956 w 10199"/>
                <a:gd name="T77" fmla="*/ 8899 h 14806"/>
                <a:gd name="T78" fmla="*/ 1476 w 10199"/>
                <a:gd name="T79" fmla="*/ 9589 h 14806"/>
                <a:gd name="T80" fmla="*/ 914 w 10199"/>
                <a:gd name="T81" fmla="*/ 10647 h 14806"/>
                <a:gd name="T82" fmla="*/ 417 w 10199"/>
                <a:gd name="T83" fmla="*/ 12018 h 14806"/>
                <a:gd name="T84" fmla="*/ 142 w 10199"/>
                <a:gd name="T85" fmla="*/ 13234 h 14806"/>
                <a:gd name="T86" fmla="*/ 15 w 10199"/>
                <a:gd name="T87" fmla="*/ 14322 h 14806"/>
                <a:gd name="T88" fmla="*/ 1512 w 10199"/>
                <a:gd name="T89" fmla="*/ 14563 h 14806"/>
                <a:gd name="T90" fmla="*/ 1661 w 10199"/>
                <a:gd name="T91" fmla="*/ 13348 h 14806"/>
                <a:gd name="T92" fmla="*/ 1975 w 10199"/>
                <a:gd name="T93" fmla="*/ 12121 h 14806"/>
                <a:gd name="T94" fmla="*/ 2376 w 10199"/>
                <a:gd name="T95" fmla="*/ 11109 h 14806"/>
                <a:gd name="T96" fmla="*/ 7079 w 10199"/>
                <a:gd name="T97" fmla="*/ 4618 h 14806"/>
                <a:gd name="T98" fmla="*/ 6425 w 10199"/>
                <a:gd name="T99" fmla="*/ 5377 h 14806"/>
                <a:gd name="T100" fmla="*/ 7341 w 10199"/>
                <a:gd name="T101" fmla="*/ 6595 h 14806"/>
                <a:gd name="T102" fmla="*/ 7935 w 10199"/>
                <a:gd name="T103" fmla="*/ 5979 h 14806"/>
                <a:gd name="T104" fmla="*/ 8620 w 10199"/>
                <a:gd name="T105" fmla="*/ 5088 h 14806"/>
                <a:gd name="T106" fmla="*/ 9338 w 10199"/>
                <a:gd name="T107" fmla="*/ 3801 h 14806"/>
                <a:gd name="T108" fmla="*/ 9798 w 10199"/>
                <a:gd name="T109" fmla="*/ 2572 h 14806"/>
                <a:gd name="T110" fmla="*/ 10056 w 10199"/>
                <a:gd name="T111" fmla="*/ 1483 h 14806"/>
                <a:gd name="T112" fmla="*/ 10185 w 10199"/>
                <a:gd name="T113" fmla="*/ 404 h 14806"/>
                <a:gd name="T114" fmla="*/ 8684 w 10199"/>
                <a:gd name="T115" fmla="*/ 326 h 14806"/>
                <a:gd name="T116" fmla="*/ 8534 w 10199"/>
                <a:gd name="T117" fmla="*/ 1440 h 14806"/>
                <a:gd name="T118" fmla="*/ 8139 w 10199"/>
                <a:gd name="T119" fmla="*/ 2766 h 14806"/>
                <a:gd name="T120" fmla="*/ 7596 w 10199"/>
                <a:gd name="T121" fmla="*/ 3878 h 14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99" h="14806">
                  <a:moveTo>
                    <a:pt x="10198" y="14806"/>
                  </a:moveTo>
                  <a:lnTo>
                    <a:pt x="8693" y="14783"/>
                  </a:lnTo>
                  <a:lnTo>
                    <a:pt x="8693" y="14783"/>
                  </a:lnTo>
                  <a:lnTo>
                    <a:pt x="8693" y="14721"/>
                  </a:lnTo>
                  <a:lnTo>
                    <a:pt x="8691" y="14653"/>
                  </a:lnTo>
                  <a:lnTo>
                    <a:pt x="8687" y="14561"/>
                  </a:lnTo>
                  <a:lnTo>
                    <a:pt x="8680" y="14448"/>
                  </a:lnTo>
                  <a:lnTo>
                    <a:pt x="8670" y="14315"/>
                  </a:lnTo>
                  <a:lnTo>
                    <a:pt x="8657" y="14161"/>
                  </a:lnTo>
                  <a:lnTo>
                    <a:pt x="8648" y="14078"/>
                  </a:lnTo>
                  <a:lnTo>
                    <a:pt x="8638" y="13990"/>
                  </a:lnTo>
                  <a:lnTo>
                    <a:pt x="8626" y="13899"/>
                  </a:lnTo>
                  <a:lnTo>
                    <a:pt x="8614" y="13803"/>
                  </a:lnTo>
                  <a:lnTo>
                    <a:pt x="8600" y="13704"/>
                  </a:lnTo>
                  <a:lnTo>
                    <a:pt x="8584" y="13601"/>
                  </a:lnTo>
                  <a:lnTo>
                    <a:pt x="8567" y="13495"/>
                  </a:lnTo>
                  <a:lnTo>
                    <a:pt x="8547" y="13385"/>
                  </a:lnTo>
                  <a:lnTo>
                    <a:pt x="8526" y="13272"/>
                  </a:lnTo>
                  <a:lnTo>
                    <a:pt x="8503" y="13157"/>
                  </a:lnTo>
                  <a:lnTo>
                    <a:pt x="8478" y="13039"/>
                  </a:lnTo>
                  <a:lnTo>
                    <a:pt x="8450" y="12918"/>
                  </a:lnTo>
                  <a:lnTo>
                    <a:pt x="8421" y="12795"/>
                  </a:lnTo>
                  <a:lnTo>
                    <a:pt x="8390" y="12669"/>
                  </a:lnTo>
                  <a:lnTo>
                    <a:pt x="8356" y="12542"/>
                  </a:lnTo>
                  <a:lnTo>
                    <a:pt x="8319" y="12412"/>
                  </a:lnTo>
                  <a:lnTo>
                    <a:pt x="8280" y="12281"/>
                  </a:lnTo>
                  <a:lnTo>
                    <a:pt x="8237" y="12149"/>
                  </a:lnTo>
                  <a:lnTo>
                    <a:pt x="8193" y="12014"/>
                  </a:lnTo>
                  <a:lnTo>
                    <a:pt x="8147" y="11879"/>
                  </a:lnTo>
                  <a:lnTo>
                    <a:pt x="8096" y="11743"/>
                  </a:lnTo>
                  <a:lnTo>
                    <a:pt x="8043" y="11606"/>
                  </a:lnTo>
                  <a:lnTo>
                    <a:pt x="7987" y="11468"/>
                  </a:lnTo>
                  <a:lnTo>
                    <a:pt x="7927" y="11329"/>
                  </a:lnTo>
                  <a:lnTo>
                    <a:pt x="7864" y="11191"/>
                  </a:lnTo>
                  <a:lnTo>
                    <a:pt x="7799" y="11052"/>
                  </a:lnTo>
                  <a:lnTo>
                    <a:pt x="7765" y="10983"/>
                  </a:lnTo>
                  <a:lnTo>
                    <a:pt x="7730" y="10914"/>
                  </a:lnTo>
                  <a:lnTo>
                    <a:pt x="7693" y="10844"/>
                  </a:lnTo>
                  <a:lnTo>
                    <a:pt x="7657" y="10774"/>
                  </a:lnTo>
                  <a:lnTo>
                    <a:pt x="7619" y="10705"/>
                  </a:lnTo>
                  <a:lnTo>
                    <a:pt x="7581" y="10637"/>
                  </a:lnTo>
                  <a:lnTo>
                    <a:pt x="7541" y="10567"/>
                  </a:lnTo>
                  <a:lnTo>
                    <a:pt x="7501" y="10498"/>
                  </a:lnTo>
                  <a:lnTo>
                    <a:pt x="7459" y="10429"/>
                  </a:lnTo>
                  <a:lnTo>
                    <a:pt x="7417" y="10361"/>
                  </a:lnTo>
                  <a:lnTo>
                    <a:pt x="7373" y="10293"/>
                  </a:lnTo>
                  <a:lnTo>
                    <a:pt x="7329" y="10225"/>
                  </a:lnTo>
                  <a:lnTo>
                    <a:pt x="7284" y="10157"/>
                  </a:lnTo>
                  <a:lnTo>
                    <a:pt x="7239" y="10089"/>
                  </a:lnTo>
                  <a:lnTo>
                    <a:pt x="7191" y="10022"/>
                  </a:lnTo>
                  <a:lnTo>
                    <a:pt x="7143" y="9954"/>
                  </a:lnTo>
                  <a:lnTo>
                    <a:pt x="7094" y="9887"/>
                  </a:lnTo>
                  <a:lnTo>
                    <a:pt x="7043" y="9822"/>
                  </a:lnTo>
                  <a:lnTo>
                    <a:pt x="6992" y="9757"/>
                  </a:lnTo>
                  <a:lnTo>
                    <a:pt x="6940" y="9690"/>
                  </a:lnTo>
                  <a:lnTo>
                    <a:pt x="6886" y="9626"/>
                  </a:lnTo>
                  <a:lnTo>
                    <a:pt x="6832" y="9560"/>
                  </a:lnTo>
                  <a:lnTo>
                    <a:pt x="6776" y="9497"/>
                  </a:lnTo>
                  <a:lnTo>
                    <a:pt x="6720" y="9433"/>
                  </a:lnTo>
                  <a:lnTo>
                    <a:pt x="6662" y="9370"/>
                  </a:lnTo>
                  <a:lnTo>
                    <a:pt x="6603" y="9307"/>
                  </a:lnTo>
                  <a:lnTo>
                    <a:pt x="6542" y="9245"/>
                  </a:lnTo>
                  <a:lnTo>
                    <a:pt x="6482" y="9184"/>
                  </a:lnTo>
                  <a:lnTo>
                    <a:pt x="6419" y="9122"/>
                  </a:lnTo>
                  <a:lnTo>
                    <a:pt x="6356" y="9063"/>
                  </a:lnTo>
                  <a:lnTo>
                    <a:pt x="6292" y="9002"/>
                  </a:lnTo>
                  <a:lnTo>
                    <a:pt x="6225" y="8943"/>
                  </a:lnTo>
                  <a:lnTo>
                    <a:pt x="6158" y="8885"/>
                  </a:lnTo>
                  <a:lnTo>
                    <a:pt x="6090" y="8827"/>
                  </a:lnTo>
                  <a:lnTo>
                    <a:pt x="6021" y="8771"/>
                  </a:lnTo>
                  <a:lnTo>
                    <a:pt x="5950" y="8714"/>
                  </a:lnTo>
                  <a:lnTo>
                    <a:pt x="5879" y="8659"/>
                  </a:lnTo>
                  <a:lnTo>
                    <a:pt x="5805" y="8604"/>
                  </a:lnTo>
                  <a:lnTo>
                    <a:pt x="5731" y="8550"/>
                  </a:lnTo>
                  <a:lnTo>
                    <a:pt x="5656" y="8497"/>
                  </a:lnTo>
                  <a:lnTo>
                    <a:pt x="5578" y="8445"/>
                  </a:lnTo>
                  <a:lnTo>
                    <a:pt x="5499" y="8394"/>
                  </a:lnTo>
                  <a:lnTo>
                    <a:pt x="5420" y="8344"/>
                  </a:lnTo>
                  <a:lnTo>
                    <a:pt x="5340" y="8293"/>
                  </a:lnTo>
                  <a:lnTo>
                    <a:pt x="5258" y="8246"/>
                  </a:lnTo>
                  <a:lnTo>
                    <a:pt x="5175" y="8198"/>
                  </a:lnTo>
                  <a:lnTo>
                    <a:pt x="5089" y="8151"/>
                  </a:lnTo>
                  <a:lnTo>
                    <a:pt x="5003" y="8106"/>
                  </a:lnTo>
                  <a:lnTo>
                    <a:pt x="5003" y="8106"/>
                  </a:lnTo>
                  <a:lnTo>
                    <a:pt x="4892" y="8047"/>
                  </a:lnTo>
                  <a:lnTo>
                    <a:pt x="4783" y="7987"/>
                  </a:lnTo>
                  <a:lnTo>
                    <a:pt x="4676" y="7928"/>
                  </a:lnTo>
                  <a:lnTo>
                    <a:pt x="4570" y="7867"/>
                  </a:lnTo>
                  <a:lnTo>
                    <a:pt x="4466" y="7805"/>
                  </a:lnTo>
                  <a:lnTo>
                    <a:pt x="4362" y="7743"/>
                  </a:lnTo>
                  <a:lnTo>
                    <a:pt x="4262" y="7680"/>
                  </a:lnTo>
                  <a:lnTo>
                    <a:pt x="4162" y="7616"/>
                  </a:lnTo>
                  <a:lnTo>
                    <a:pt x="4064" y="7552"/>
                  </a:lnTo>
                  <a:lnTo>
                    <a:pt x="3968" y="7488"/>
                  </a:lnTo>
                  <a:lnTo>
                    <a:pt x="3872" y="7422"/>
                  </a:lnTo>
                  <a:lnTo>
                    <a:pt x="3779" y="7355"/>
                  </a:lnTo>
                  <a:lnTo>
                    <a:pt x="3687" y="7289"/>
                  </a:lnTo>
                  <a:lnTo>
                    <a:pt x="3597" y="7221"/>
                  </a:lnTo>
                  <a:lnTo>
                    <a:pt x="3508" y="7153"/>
                  </a:lnTo>
                  <a:lnTo>
                    <a:pt x="3420" y="7085"/>
                  </a:lnTo>
                  <a:lnTo>
                    <a:pt x="3335" y="7015"/>
                  </a:lnTo>
                  <a:lnTo>
                    <a:pt x="3250" y="6945"/>
                  </a:lnTo>
                  <a:lnTo>
                    <a:pt x="3167" y="6874"/>
                  </a:lnTo>
                  <a:lnTo>
                    <a:pt x="3085" y="6804"/>
                  </a:lnTo>
                  <a:lnTo>
                    <a:pt x="3006" y="6733"/>
                  </a:lnTo>
                  <a:lnTo>
                    <a:pt x="2927" y="6662"/>
                  </a:lnTo>
                  <a:lnTo>
                    <a:pt x="2850" y="6590"/>
                  </a:lnTo>
                  <a:lnTo>
                    <a:pt x="2773" y="6517"/>
                  </a:lnTo>
                  <a:lnTo>
                    <a:pt x="2699" y="6444"/>
                  </a:lnTo>
                  <a:lnTo>
                    <a:pt x="2624" y="6371"/>
                  </a:lnTo>
                  <a:lnTo>
                    <a:pt x="2553" y="6297"/>
                  </a:lnTo>
                  <a:lnTo>
                    <a:pt x="2482" y="6223"/>
                  </a:lnTo>
                  <a:lnTo>
                    <a:pt x="2413" y="6149"/>
                  </a:lnTo>
                  <a:lnTo>
                    <a:pt x="2345" y="6074"/>
                  </a:lnTo>
                  <a:lnTo>
                    <a:pt x="2278" y="5999"/>
                  </a:lnTo>
                  <a:lnTo>
                    <a:pt x="2213" y="5924"/>
                  </a:lnTo>
                  <a:lnTo>
                    <a:pt x="2148" y="5848"/>
                  </a:lnTo>
                  <a:lnTo>
                    <a:pt x="2085" y="5773"/>
                  </a:lnTo>
                  <a:lnTo>
                    <a:pt x="2024" y="5697"/>
                  </a:lnTo>
                  <a:lnTo>
                    <a:pt x="1963" y="5620"/>
                  </a:lnTo>
                  <a:lnTo>
                    <a:pt x="1904" y="5544"/>
                  </a:lnTo>
                  <a:lnTo>
                    <a:pt x="1845" y="5467"/>
                  </a:lnTo>
                  <a:lnTo>
                    <a:pt x="1788" y="5391"/>
                  </a:lnTo>
                  <a:lnTo>
                    <a:pt x="1733" y="5313"/>
                  </a:lnTo>
                  <a:lnTo>
                    <a:pt x="1679" y="5236"/>
                  </a:lnTo>
                  <a:lnTo>
                    <a:pt x="1625" y="5160"/>
                  </a:lnTo>
                  <a:lnTo>
                    <a:pt x="1573" y="5083"/>
                  </a:lnTo>
                  <a:lnTo>
                    <a:pt x="1521" y="5005"/>
                  </a:lnTo>
                  <a:lnTo>
                    <a:pt x="1471" y="4928"/>
                  </a:lnTo>
                  <a:lnTo>
                    <a:pt x="1422" y="4850"/>
                  </a:lnTo>
                  <a:lnTo>
                    <a:pt x="1374" y="4773"/>
                  </a:lnTo>
                  <a:lnTo>
                    <a:pt x="1327" y="4695"/>
                  </a:lnTo>
                  <a:lnTo>
                    <a:pt x="1282" y="4618"/>
                  </a:lnTo>
                  <a:lnTo>
                    <a:pt x="1237" y="4540"/>
                  </a:lnTo>
                  <a:lnTo>
                    <a:pt x="1194" y="4463"/>
                  </a:lnTo>
                  <a:lnTo>
                    <a:pt x="1151" y="4385"/>
                  </a:lnTo>
                  <a:lnTo>
                    <a:pt x="1109" y="4308"/>
                  </a:lnTo>
                  <a:lnTo>
                    <a:pt x="1069" y="4232"/>
                  </a:lnTo>
                  <a:lnTo>
                    <a:pt x="1029" y="4155"/>
                  </a:lnTo>
                  <a:lnTo>
                    <a:pt x="991" y="4078"/>
                  </a:lnTo>
                  <a:lnTo>
                    <a:pt x="953" y="4001"/>
                  </a:lnTo>
                  <a:lnTo>
                    <a:pt x="917" y="3924"/>
                  </a:lnTo>
                  <a:lnTo>
                    <a:pt x="880" y="3848"/>
                  </a:lnTo>
                  <a:lnTo>
                    <a:pt x="846" y="3772"/>
                  </a:lnTo>
                  <a:lnTo>
                    <a:pt x="780" y="3620"/>
                  </a:lnTo>
                  <a:lnTo>
                    <a:pt x="717" y="3469"/>
                  </a:lnTo>
                  <a:lnTo>
                    <a:pt x="656" y="3319"/>
                  </a:lnTo>
                  <a:lnTo>
                    <a:pt x="599" y="3171"/>
                  </a:lnTo>
                  <a:lnTo>
                    <a:pt x="547" y="3024"/>
                  </a:lnTo>
                  <a:lnTo>
                    <a:pt x="497" y="2879"/>
                  </a:lnTo>
                  <a:lnTo>
                    <a:pt x="451" y="2734"/>
                  </a:lnTo>
                  <a:lnTo>
                    <a:pt x="407" y="2593"/>
                  </a:lnTo>
                  <a:lnTo>
                    <a:pt x="365" y="2454"/>
                  </a:lnTo>
                  <a:lnTo>
                    <a:pt x="327" y="2315"/>
                  </a:lnTo>
                  <a:lnTo>
                    <a:pt x="292" y="2180"/>
                  </a:lnTo>
                  <a:lnTo>
                    <a:pt x="259" y="2047"/>
                  </a:lnTo>
                  <a:lnTo>
                    <a:pt x="229" y="1916"/>
                  </a:lnTo>
                  <a:lnTo>
                    <a:pt x="202" y="1789"/>
                  </a:lnTo>
                  <a:lnTo>
                    <a:pt x="176" y="1663"/>
                  </a:lnTo>
                  <a:lnTo>
                    <a:pt x="152" y="1541"/>
                  </a:lnTo>
                  <a:lnTo>
                    <a:pt x="131" y="1421"/>
                  </a:lnTo>
                  <a:lnTo>
                    <a:pt x="112" y="1305"/>
                  </a:lnTo>
                  <a:lnTo>
                    <a:pt x="94" y="1193"/>
                  </a:lnTo>
                  <a:lnTo>
                    <a:pt x="79" y="1084"/>
                  </a:lnTo>
                  <a:lnTo>
                    <a:pt x="66" y="978"/>
                  </a:lnTo>
                  <a:lnTo>
                    <a:pt x="54" y="877"/>
                  </a:lnTo>
                  <a:lnTo>
                    <a:pt x="43" y="779"/>
                  </a:lnTo>
                  <a:lnTo>
                    <a:pt x="34" y="685"/>
                  </a:lnTo>
                  <a:lnTo>
                    <a:pt x="26" y="595"/>
                  </a:lnTo>
                  <a:lnTo>
                    <a:pt x="20" y="510"/>
                  </a:lnTo>
                  <a:lnTo>
                    <a:pt x="14" y="429"/>
                  </a:lnTo>
                  <a:lnTo>
                    <a:pt x="10" y="354"/>
                  </a:lnTo>
                  <a:lnTo>
                    <a:pt x="4" y="215"/>
                  </a:lnTo>
                  <a:lnTo>
                    <a:pt x="1" y="97"/>
                  </a:lnTo>
                  <a:lnTo>
                    <a:pt x="0" y="0"/>
                  </a:lnTo>
                  <a:lnTo>
                    <a:pt x="1505" y="0"/>
                  </a:lnTo>
                  <a:lnTo>
                    <a:pt x="1505" y="0"/>
                  </a:lnTo>
                  <a:lnTo>
                    <a:pt x="1505" y="80"/>
                  </a:lnTo>
                  <a:lnTo>
                    <a:pt x="1507" y="180"/>
                  </a:lnTo>
                  <a:lnTo>
                    <a:pt x="1512" y="294"/>
                  </a:lnTo>
                  <a:lnTo>
                    <a:pt x="1521" y="425"/>
                  </a:lnTo>
                  <a:lnTo>
                    <a:pt x="1526" y="497"/>
                  </a:lnTo>
                  <a:lnTo>
                    <a:pt x="1533" y="571"/>
                  </a:lnTo>
                  <a:lnTo>
                    <a:pt x="1540" y="649"/>
                  </a:lnTo>
                  <a:lnTo>
                    <a:pt x="1549" y="731"/>
                  </a:lnTo>
                  <a:lnTo>
                    <a:pt x="1559" y="817"/>
                  </a:lnTo>
                  <a:lnTo>
                    <a:pt x="1570" y="904"/>
                  </a:lnTo>
                  <a:lnTo>
                    <a:pt x="1584" y="996"/>
                  </a:lnTo>
                  <a:lnTo>
                    <a:pt x="1598" y="1089"/>
                  </a:lnTo>
                  <a:lnTo>
                    <a:pt x="1614" y="1186"/>
                  </a:lnTo>
                  <a:lnTo>
                    <a:pt x="1632" y="1285"/>
                  </a:lnTo>
                  <a:lnTo>
                    <a:pt x="1652" y="1387"/>
                  </a:lnTo>
                  <a:lnTo>
                    <a:pt x="1674" y="1492"/>
                  </a:lnTo>
                  <a:lnTo>
                    <a:pt x="1696" y="1599"/>
                  </a:lnTo>
                  <a:lnTo>
                    <a:pt x="1722" y="1708"/>
                  </a:lnTo>
                  <a:lnTo>
                    <a:pt x="1749" y="1819"/>
                  </a:lnTo>
                  <a:lnTo>
                    <a:pt x="1778" y="1932"/>
                  </a:lnTo>
                  <a:lnTo>
                    <a:pt x="1811" y="2047"/>
                  </a:lnTo>
                  <a:lnTo>
                    <a:pt x="1845" y="2164"/>
                  </a:lnTo>
                  <a:lnTo>
                    <a:pt x="1881" y="2282"/>
                  </a:lnTo>
                  <a:lnTo>
                    <a:pt x="1920" y="2402"/>
                  </a:lnTo>
                  <a:lnTo>
                    <a:pt x="1962" y="2523"/>
                  </a:lnTo>
                  <a:lnTo>
                    <a:pt x="2007" y="2646"/>
                  </a:lnTo>
                  <a:lnTo>
                    <a:pt x="2054" y="2770"/>
                  </a:lnTo>
                  <a:lnTo>
                    <a:pt x="2104" y="2894"/>
                  </a:lnTo>
                  <a:lnTo>
                    <a:pt x="2157" y="3020"/>
                  </a:lnTo>
                  <a:lnTo>
                    <a:pt x="2214" y="3147"/>
                  </a:lnTo>
                  <a:lnTo>
                    <a:pt x="2272" y="3275"/>
                  </a:lnTo>
                  <a:lnTo>
                    <a:pt x="2335" y="3403"/>
                  </a:lnTo>
                  <a:lnTo>
                    <a:pt x="2400" y="3532"/>
                  </a:lnTo>
                  <a:lnTo>
                    <a:pt x="2470" y="3660"/>
                  </a:lnTo>
                  <a:lnTo>
                    <a:pt x="2541" y="3790"/>
                  </a:lnTo>
                  <a:lnTo>
                    <a:pt x="2579" y="3854"/>
                  </a:lnTo>
                  <a:lnTo>
                    <a:pt x="2617" y="3919"/>
                  </a:lnTo>
                  <a:lnTo>
                    <a:pt x="2656" y="3984"/>
                  </a:lnTo>
                  <a:lnTo>
                    <a:pt x="2696" y="4048"/>
                  </a:lnTo>
                  <a:lnTo>
                    <a:pt x="2738" y="4113"/>
                  </a:lnTo>
                  <a:lnTo>
                    <a:pt x="2779" y="4177"/>
                  </a:lnTo>
                  <a:lnTo>
                    <a:pt x="2822" y="4242"/>
                  </a:lnTo>
                  <a:lnTo>
                    <a:pt x="2866" y="4307"/>
                  </a:lnTo>
                  <a:lnTo>
                    <a:pt x="2910" y="4371"/>
                  </a:lnTo>
                  <a:lnTo>
                    <a:pt x="2957" y="4436"/>
                  </a:lnTo>
                  <a:lnTo>
                    <a:pt x="3003" y="4500"/>
                  </a:lnTo>
                  <a:lnTo>
                    <a:pt x="3051" y="4564"/>
                  </a:lnTo>
                  <a:lnTo>
                    <a:pt x="3099" y="4628"/>
                  </a:lnTo>
                  <a:lnTo>
                    <a:pt x="3150" y="4692"/>
                  </a:lnTo>
                  <a:lnTo>
                    <a:pt x="3200" y="4755"/>
                  </a:lnTo>
                  <a:lnTo>
                    <a:pt x="3252" y="4820"/>
                  </a:lnTo>
                  <a:lnTo>
                    <a:pt x="3304" y="4883"/>
                  </a:lnTo>
                  <a:lnTo>
                    <a:pt x="3359" y="4945"/>
                  </a:lnTo>
                  <a:lnTo>
                    <a:pt x="3414" y="5008"/>
                  </a:lnTo>
                  <a:lnTo>
                    <a:pt x="3469" y="5071"/>
                  </a:lnTo>
                  <a:lnTo>
                    <a:pt x="3526" y="5133"/>
                  </a:lnTo>
                  <a:lnTo>
                    <a:pt x="3584" y="5196"/>
                  </a:lnTo>
                  <a:lnTo>
                    <a:pt x="3644" y="5258"/>
                  </a:lnTo>
                  <a:lnTo>
                    <a:pt x="3704" y="5319"/>
                  </a:lnTo>
                  <a:lnTo>
                    <a:pt x="3765" y="5380"/>
                  </a:lnTo>
                  <a:lnTo>
                    <a:pt x="3828" y="5442"/>
                  </a:lnTo>
                  <a:lnTo>
                    <a:pt x="3893" y="5502"/>
                  </a:lnTo>
                  <a:lnTo>
                    <a:pt x="3957" y="5562"/>
                  </a:lnTo>
                  <a:lnTo>
                    <a:pt x="4024" y="5622"/>
                  </a:lnTo>
                  <a:lnTo>
                    <a:pt x="4090" y="5682"/>
                  </a:lnTo>
                  <a:lnTo>
                    <a:pt x="4158" y="5741"/>
                  </a:lnTo>
                  <a:lnTo>
                    <a:pt x="4229" y="5799"/>
                  </a:lnTo>
                  <a:lnTo>
                    <a:pt x="4299" y="5858"/>
                  </a:lnTo>
                  <a:lnTo>
                    <a:pt x="4371" y="5916"/>
                  </a:lnTo>
                  <a:lnTo>
                    <a:pt x="4444" y="5973"/>
                  </a:lnTo>
                  <a:lnTo>
                    <a:pt x="4518" y="6030"/>
                  </a:lnTo>
                  <a:lnTo>
                    <a:pt x="4595" y="6086"/>
                  </a:lnTo>
                  <a:lnTo>
                    <a:pt x="4672" y="6143"/>
                  </a:lnTo>
                  <a:lnTo>
                    <a:pt x="4750" y="6198"/>
                  </a:lnTo>
                  <a:lnTo>
                    <a:pt x="4830" y="6252"/>
                  </a:lnTo>
                  <a:lnTo>
                    <a:pt x="4910" y="6308"/>
                  </a:lnTo>
                  <a:lnTo>
                    <a:pt x="4992" y="6361"/>
                  </a:lnTo>
                  <a:lnTo>
                    <a:pt x="5076" y="6415"/>
                  </a:lnTo>
                  <a:lnTo>
                    <a:pt x="5161" y="6468"/>
                  </a:lnTo>
                  <a:lnTo>
                    <a:pt x="5246" y="6519"/>
                  </a:lnTo>
                  <a:lnTo>
                    <a:pt x="5334" y="6571"/>
                  </a:lnTo>
                  <a:lnTo>
                    <a:pt x="5423" y="6621"/>
                  </a:lnTo>
                  <a:lnTo>
                    <a:pt x="5513" y="6672"/>
                  </a:lnTo>
                  <a:lnTo>
                    <a:pt x="5604" y="6722"/>
                  </a:lnTo>
                  <a:lnTo>
                    <a:pt x="5697" y="6771"/>
                  </a:lnTo>
                  <a:lnTo>
                    <a:pt x="5697" y="6771"/>
                  </a:lnTo>
                  <a:lnTo>
                    <a:pt x="5803" y="6827"/>
                  </a:lnTo>
                  <a:lnTo>
                    <a:pt x="5906" y="6883"/>
                  </a:lnTo>
                  <a:lnTo>
                    <a:pt x="6008" y="6941"/>
                  </a:lnTo>
                  <a:lnTo>
                    <a:pt x="6109" y="7000"/>
                  </a:lnTo>
                  <a:lnTo>
                    <a:pt x="6208" y="7061"/>
                  </a:lnTo>
                  <a:lnTo>
                    <a:pt x="6305" y="7122"/>
                  </a:lnTo>
                  <a:lnTo>
                    <a:pt x="6401" y="7184"/>
                  </a:lnTo>
                  <a:lnTo>
                    <a:pt x="6496" y="7247"/>
                  </a:lnTo>
                  <a:lnTo>
                    <a:pt x="6589" y="7311"/>
                  </a:lnTo>
                  <a:lnTo>
                    <a:pt x="6679" y="7377"/>
                  </a:lnTo>
                  <a:lnTo>
                    <a:pt x="6769" y="7442"/>
                  </a:lnTo>
                  <a:lnTo>
                    <a:pt x="6857" y="7509"/>
                  </a:lnTo>
                  <a:lnTo>
                    <a:pt x="6944" y="7577"/>
                  </a:lnTo>
                  <a:lnTo>
                    <a:pt x="7028" y="7645"/>
                  </a:lnTo>
                  <a:lnTo>
                    <a:pt x="7113" y="7714"/>
                  </a:lnTo>
                  <a:lnTo>
                    <a:pt x="7195" y="7785"/>
                  </a:lnTo>
                  <a:lnTo>
                    <a:pt x="7275" y="7855"/>
                  </a:lnTo>
                  <a:lnTo>
                    <a:pt x="7353" y="7927"/>
                  </a:lnTo>
                  <a:lnTo>
                    <a:pt x="7431" y="7999"/>
                  </a:lnTo>
                  <a:lnTo>
                    <a:pt x="7508" y="8072"/>
                  </a:lnTo>
                  <a:lnTo>
                    <a:pt x="7582" y="8145"/>
                  </a:lnTo>
                  <a:lnTo>
                    <a:pt x="7655" y="8219"/>
                  </a:lnTo>
                  <a:lnTo>
                    <a:pt x="7728" y="8293"/>
                  </a:lnTo>
                  <a:lnTo>
                    <a:pt x="7799" y="8369"/>
                  </a:lnTo>
                  <a:lnTo>
                    <a:pt x="7868" y="8445"/>
                  </a:lnTo>
                  <a:lnTo>
                    <a:pt x="7936" y="8521"/>
                  </a:lnTo>
                  <a:lnTo>
                    <a:pt x="8003" y="8598"/>
                  </a:lnTo>
                  <a:lnTo>
                    <a:pt x="8068" y="8676"/>
                  </a:lnTo>
                  <a:lnTo>
                    <a:pt x="8131" y="8753"/>
                  </a:lnTo>
                  <a:lnTo>
                    <a:pt x="8194" y="8832"/>
                  </a:lnTo>
                  <a:lnTo>
                    <a:pt x="8256" y="8910"/>
                  </a:lnTo>
                  <a:lnTo>
                    <a:pt x="8317" y="8990"/>
                  </a:lnTo>
                  <a:lnTo>
                    <a:pt x="8376" y="9069"/>
                  </a:lnTo>
                  <a:lnTo>
                    <a:pt x="8432" y="9148"/>
                  </a:lnTo>
                  <a:lnTo>
                    <a:pt x="8489" y="9229"/>
                  </a:lnTo>
                  <a:lnTo>
                    <a:pt x="8544" y="9310"/>
                  </a:lnTo>
                  <a:lnTo>
                    <a:pt x="8599" y="9390"/>
                  </a:lnTo>
                  <a:lnTo>
                    <a:pt x="8652" y="9471"/>
                  </a:lnTo>
                  <a:lnTo>
                    <a:pt x="8703" y="9553"/>
                  </a:lnTo>
                  <a:lnTo>
                    <a:pt x="8754" y="9634"/>
                  </a:lnTo>
                  <a:lnTo>
                    <a:pt x="8803" y="9715"/>
                  </a:lnTo>
                  <a:lnTo>
                    <a:pt x="8852" y="9797"/>
                  </a:lnTo>
                  <a:lnTo>
                    <a:pt x="8898" y="9879"/>
                  </a:lnTo>
                  <a:lnTo>
                    <a:pt x="8944" y="9961"/>
                  </a:lnTo>
                  <a:lnTo>
                    <a:pt x="8989" y="10044"/>
                  </a:lnTo>
                  <a:lnTo>
                    <a:pt x="9033" y="10125"/>
                  </a:lnTo>
                  <a:lnTo>
                    <a:pt x="9076" y="10207"/>
                  </a:lnTo>
                  <a:lnTo>
                    <a:pt x="9117" y="10289"/>
                  </a:lnTo>
                  <a:lnTo>
                    <a:pt x="9158" y="10372"/>
                  </a:lnTo>
                  <a:lnTo>
                    <a:pt x="9198" y="10454"/>
                  </a:lnTo>
                  <a:lnTo>
                    <a:pt x="9236" y="10536"/>
                  </a:lnTo>
                  <a:lnTo>
                    <a:pt x="9274" y="10618"/>
                  </a:lnTo>
                  <a:lnTo>
                    <a:pt x="9310" y="10700"/>
                  </a:lnTo>
                  <a:lnTo>
                    <a:pt x="9347" y="10781"/>
                  </a:lnTo>
                  <a:lnTo>
                    <a:pt x="9381" y="10863"/>
                  </a:lnTo>
                  <a:lnTo>
                    <a:pt x="9415" y="10945"/>
                  </a:lnTo>
                  <a:lnTo>
                    <a:pt x="9447" y="11026"/>
                  </a:lnTo>
                  <a:lnTo>
                    <a:pt x="9479" y="11106"/>
                  </a:lnTo>
                  <a:lnTo>
                    <a:pt x="9541" y="11269"/>
                  </a:lnTo>
                  <a:lnTo>
                    <a:pt x="9597" y="11429"/>
                  </a:lnTo>
                  <a:lnTo>
                    <a:pt x="9651" y="11587"/>
                  </a:lnTo>
                  <a:lnTo>
                    <a:pt x="9702" y="11743"/>
                  </a:lnTo>
                  <a:lnTo>
                    <a:pt x="9750" y="11900"/>
                  </a:lnTo>
                  <a:lnTo>
                    <a:pt x="9794" y="12053"/>
                  </a:lnTo>
                  <a:lnTo>
                    <a:pt x="9835" y="12204"/>
                  </a:lnTo>
                  <a:lnTo>
                    <a:pt x="9874" y="12353"/>
                  </a:lnTo>
                  <a:lnTo>
                    <a:pt x="9910" y="12500"/>
                  </a:lnTo>
                  <a:lnTo>
                    <a:pt x="9942" y="12644"/>
                  </a:lnTo>
                  <a:lnTo>
                    <a:pt x="9973" y="12785"/>
                  </a:lnTo>
                  <a:lnTo>
                    <a:pt x="10000" y="12922"/>
                  </a:lnTo>
                  <a:lnTo>
                    <a:pt x="10027" y="13057"/>
                  </a:lnTo>
                  <a:lnTo>
                    <a:pt x="10049" y="13188"/>
                  </a:lnTo>
                  <a:lnTo>
                    <a:pt x="10071" y="13315"/>
                  </a:lnTo>
                  <a:lnTo>
                    <a:pt x="10090" y="13438"/>
                  </a:lnTo>
                  <a:lnTo>
                    <a:pt x="10106" y="13558"/>
                  </a:lnTo>
                  <a:lnTo>
                    <a:pt x="10121" y="13674"/>
                  </a:lnTo>
                  <a:lnTo>
                    <a:pt x="10135" y="13784"/>
                  </a:lnTo>
                  <a:lnTo>
                    <a:pt x="10146" y="13891"/>
                  </a:lnTo>
                  <a:lnTo>
                    <a:pt x="10158" y="13992"/>
                  </a:lnTo>
                  <a:lnTo>
                    <a:pt x="10166" y="14089"/>
                  </a:lnTo>
                  <a:lnTo>
                    <a:pt x="10174" y="14181"/>
                  </a:lnTo>
                  <a:lnTo>
                    <a:pt x="10179" y="14267"/>
                  </a:lnTo>
                  <a:lnTo>
                    <a:pt x="10185" y="14347"/>
                  </a:lnTo>
                  <a:lnTo>
                    <a:pt x="10192" y="14491"/>
                  </a:lnTo>
                  <a:lnTo>
                    <a:pt x="10197" y="14609"/>
                  </a:lnTo>
                  <a:lnTo>
                    <a:pt x="10198" y="14702"/>
                  </a:lnTo>
                  <a:lnTo>
                    <a:pt x="10199" y="14769"/>
                  </a:lnTo>
                  <a:lnTo>
                    <a:pt x="10198" y="14806"/>
                  </a:lnTo>
                  <a:lnTo>
                    <a:pt x="10198" y="14806"/>
                  </a:lnTo>
                  <a:close/>
                  <a:moveTo>
                    <a:pt x="2588" y="10698"/>
                  </a:moveTo>
                  <a:lnTo>
                    <a:pt x="6333" y="10698"/>
                  </a:lnTo>
                  <a:lnTo>
                    <a:pt x="6333" y="10071"/>
                  </a:lnTo>
                  <a:lnTo>
                    <a:pt x="2982" y="10071"/>
                  </a:lnTo>
                  <a:lnTo>
                    <a:pt x="2982" y="10071"/>
                  </a:lnTo>
                  <a:lnTo>
                    <a:pt x="3041" y="9988"/>
                  </a:lnTo>
                  <a:lnTo>
                    <a:pt x="3100" y="9906"/>
                  </a:lnTo>
                  <a:lnTo>
                    <a:pt x="3162" y="9825"/>
                  </a:lnTo>
                  <a:lnTo>
                    <a:pt x="3225" y="9743"/>
                  </a:lnTo>
                  <a:lnTo>
                    <a:pt x="3291" y="9662"/>
                  </a:lnTo>
                  <a:lnTo>
                    <a:pt x="3356" y="9583"/>
                  </a:lnTo>
                  <a:lnTo>
                    <a:pt x="3424" y="9503"/>
                  </a:lnTo>
                  <a:lnTo>
                    <a:pt x="3495" y="9424"/>
                  </a:lnTo>
                  <a:lnTo>
                    <a:pt x="3565" y="9347"/>
                  </a:lnTo>
                  <a:lnTo>
                    <a:pt x="3638" y="9269"/>
                  </a:lnTo>
                  <a:lnTo>
                    <a:pt x="3712" y="9194"/>
                  </a:lnTo>
                  <a:lnTo>
                    <a:pt x="3789" y="9118"/>
                  </a:lnTo>
                  <a:lnTo>
                    <a:pt x="3867" y="9044"/>
                  </a:lnTo>
                  <a:lnTo>
                    <a:pt x="3948" y="8971"/>
                  </a:lnTo>
                  <a:lnTo>
                    <a:pt x="4030" y="8899"/>
                  </a:lnTo>
                  <a:lnTo>
                    <a:pt x="4113" y="8827"/>
                  </a:lnTo>
                  <a:lnTo>
                    <a:pt x="2852" y="7923"/>
                  </a:lnTo>
                  <a:lnTo>
                    <a:pt x="2852" y="7923"/>
                  </a:lnTo>
                  <a:lnTo>
                    <a:pt x="2786" y="7985"/>
                  </a:lnTo>
                  <a:lnTo>
                    <a:pt x="2720" y="8048"/>
                  </a:lnTo>
                  <a:lnTo>
                    <a:pt x="2655" y="8111"/>
                  </a:lnTo>
                  <a:lnTo>
                    <a:pt x="2590" y="8174"/>
                  </a:lnTo>
                  <a:lnTo>
                    <a:pt x="2529" y="8238"/>
                  </a:lnTo>
                  <a:lnTo>
                    <a:pt x="2466" y="8302"/>
                  </a:lnTo>
                  <a:lnTo>
                    <a:pt x="2405" y="8368"/>
                  </a:lnTo>
                  <a:lnTo>
                    <a:pt x="2346" y="8432"/>
                  </a:lnTo>
                  <a:lnTo>
                    <a:pt x="2287" y="8497"/>
                  </a:lnTo>
                  <a:lnTo>
                    <a:pt x="2229" y="8564"/>
                  </a:lnTo>
                  <a:lnTo>
                    <a:pt x="2172" y="8630"/>
                  </a:lnTo>
                  <a:lnTo>
                    <a:pt x="2117" y="8696"/>
                  </a:lnTo>
                  <a:lnTo>
                    <a:pt x="2062" y="8764"/>
                  </a:lnTo>
                  <a:lnTo>
                    <a:pt x="2009" y="8831"/>
                  </a:lnTo>
                  <a:lnTo>
                    <a:pt x="1956" y="8899"/>
                  </a:lnTo>
                  <a:lnTo>
                    <a:pt x="1903" y="8967"/>
                  </a:lnTo>
                  <a:lnTo>
                    <a:pt x="1852" y="9035"/>
                  </a:lnTo>
                  <a:lnTo>
                    <a:pt x="1802" y="9103"/>
                  </a:lnTo>
                  <a:lnTo>
                    <a:pt x="1753" y="9172"/>
                  </a:lnTo>
                  <a:lnTo>
                    <a:pt x="1704" y="9242"/>
                  </a:lnTo>
                  <a:lnTo>
                    <a:pt x="1657" y="9311"/>
                  </a:lnTo>
                  <a:lnTo>
                    <a:pt x="1611" y="9380"/>
                  </a:lnTo>
                  <a:lnTo>
                    <a:pt x="1565" y="9449"/>
                  </a:lnTo>
                  <a:lnTo>
                    <a:pt x="1520" y="9519"/>
                  </a:lnTo>
                  <a:lnTo>
                    <a:pt x="1476" y="9589"/>
                  </a:lnTo>
                  <a:lnTo>
                    <a:pt x="1433" y="9660"/>
                  </a:lnTo>
                  <a:lnTo>
                    <a:pt x="1390" y="9729"/>
                  </a:lnTo>
                  <a:lnTo>
                    <a:pt x="1349" y="9799"/>
                  </a:lnTo>
                  <a:lnTo>
                    <a:pt x="1308" y="9870"/>
                  </a:lnTo>
                  <a:lnTo>
                    <a:pt x="1269" y="9940"/>
                  </a:lnTo>
                  <a:lnTo>
                    <a:pt x="1191" y="10081"/>
                  </a:lnTo>
                  <a:lnTo>
                    <a:pt x="1118" y="10222"/>
                  </a:lnTo>
                  <a:lnTo>
                    <a:pt x="1048" y="10363"/>
                  </a:lnTo>
                  <a:lnTo>
                    <a:pt x="980" y="10506"/>
                  </a:lnTo>
                  <a:lnTo>
                    <a:pt x="914" y="10647"/>
                  </a:lnTo>
                  <a:lnTo>
                    <a:pt x="853" y="10786"/>
                  </a:lnTo>
                  <a:lnTo>
                    <a:pt x="793" y="10928"/>
                  </a:lnTo>
                  <a:lnTo>
                    <a:pt x="738" y="11066"/>
                  </a:lnTo>
                  <a:lnTo>
                    <a:pt x="684" y="11206"/>
                  </a:lnTo>
                  <a:lnTo>
                    <a:pt x="633" y="11343"/>
                  </a:lnTo>
                  <a:lnTo>
                    <a:pt x="584" y="11480"/>
                  </a:lnTo>
                  <a:lnTo>
                    <a:pt x="539" y="11616"/>
                  </a:lnTo>
                  <a:lnTo>
                    <a:pt x="496" y="11752"/>
                  </a:lnTo>
                  <a:lnTo>
                    <a:pt x="455" y="11886"/>
                  </a:lnTo>
                  <a:lnTo>
                    <a:pt x="417" y="12018"/>
                  </a:lnTo>
                  <a:lnTo>
                    <a:pt x="380" y="12148"/>
                  </a:lnTo>
                  <a:lnTo>
                    <a:pt x="345" y="12277"/>
                  </a:lnTo>
                  <a:lnTo>
                    <a:pt x="314" y="12404"/>
                  </a:lnTo>
                  <a:lnTo>
                    <a:pt x="283" y="12529"/>
                  </a:lnTo>
                  <a:lnTo>
                    <a:pt x="256" y="12652"/>
                  </a:lnTo>
                  <a:lnTo>
                    <a:pt x="229" y="12775"/>
                  </a:lnTo>
                  <a:lnTo>
                    <a:pt x="205" y="12893"/>
                  </a:lnTo>
                  <a:lnTo>
                    <a:pt x="183" y="13009"/>
                  </a:lnTo>
                  <a:lnTo>
                    <a:pt x="161" y="13123"/>
                  </a:lnTo>
                  <a:lnTo>
                    <a:pt x="142" y="13234"/>
                  </a:lnTo>
                  <a:lnTo>
                    <a:pt x="125" y="13344"/>
                  </a:lnTo>
                  <a:lnTo>
                    <a:pt x="108" y="13449"/>
                  </a:lnTo>
                  <a:lnTo>
                    <a:pt x="93" y="13551"/>
                  </a:lnTo>
                  <a:lnTo>
                    <a:pt x="81" y="13651"/>
                  </a:lnTo>
                  <a:lnTo>
                    <a:pt x="68" y="13748"/>
                  </a:lnTo>
                  <a:lnTo>
                    <a:pt x="58" y="13841"/>
                  </a:lnTo>
                  <a:lnTo>
                    <a:pt x="48" y="13930"/>
                  </a:lnTo>
                  <a:lnTo>
                    <a:pt x="40" y="14016"/>
                  </a:lnTo>
                  <a:lnTo>
                    <a:pt x="25" y="14177"/>
                  </a:lnTo>
                  <a:lnTo>
                    <a:pt x="15" y="14322"/>
                  </a:lnTo>
                  <a:lnTo>
                    <a:pt x="9" y="14450"/>
                  </a:lnTo>
                  <a:lnTo>
                    <a:pt x="4" y="14560"/>
                  </a:lnTo>
                  <a:lnTo>
                    <a:pt x="1" y="14652"/>
                  </a:lnTo>
                  <a:lnTo>
                    <a:pt x="0" y="14724"/>
                  </a:lnTo>
                  <a:lnTo>
                    <a:pt x="0" y="14806"/>
                  </a:lnTo>
                  <a:lnTo>
                    <a:pt x="1505" y="14783"/>
                  </a:lnTo>
                  <a:lnTo>
                    <a:pt x="1505" y="14783"/>
                  </a:lnTo>
                  <a:lnTo>
                    <a:pt x="1505" y="14743"/>
                  </a:lnTo>
                  <a:lnTo>
                    <a:pt x="1509" y="14637"/>
                  </a:lnTo>
                  <a:lnTo>
                    <a:pt x="1512" y="14563"/>
                  </a:lnTo>
                  <a:lnTo>
                    <a:pt x="1518" y="14474"/>
                  </a:lnTo>
                  <a:lnTo>
                    <a:pt x="1524" y="14372"/>
                  </a:lnTo>
                  <a:lnTo>
                    <a:pt x="1534" y="14258"/>
                  </a:lnTo>
                  <a:lnTo>
                    <a:pt x="1546" y="14132"/>
                  </a:lnTo>
                  <a:lnTo>
                    <a:pt x="1562" y="13995"/>
                  </a:lnTo>
                  <a:lnTo>
                    <a:pt x="1580" y="13846"/>
                  </a:lnTo>
                  <a:lnTo>
                    <a:pt x="1603" y="13689"/>
                  </a:lnTo>
                  <a:lnTo>
                    <a:pt x="1630" y="13523"/>
                  </a:lnTo>
                  <a:lnTo>
                    <a:pt x="1645" y="13436"/>
                  </a:lnTo>
                  <a:lnTo>
                    <a:pt x="1661" y="13348"/>
                  </a:lnTo>
                  <a:lnTo>
                    <a:pt x="1679" y="13257"/>
                  </a:lnTo>
                  <a:lnTo>
                    <a:pt x="1696" y="13165"/>
                  </a:lnTo>
                  <a:lnTo>
                    <a:pt x="1716" y="13072"/>
                  </a:lnTo>
                  <a:lnTo>
                    <a:pt x="1738" y="12976"/>
                  </a:lnTo>
                  <a:lnTo>
                    <a:pt x="7336" y="12976"/>
                  </a:lnTo>
                  <a:lnTo>
                    <a:pt x="7336" y="12318"/>
                  </a:lnTo>
                  <a:lnTo>
                    <a:pt x="1913" y="12318"/>
                  </a:lnTo>
                  <a:lnTo>
                    <a:pt x="1913" y="12318"/>
                  </a:lnTo>
                  <a:lnTo>
                    <a:pt x="1943" y="12219"/>
                  </a:lnTo>
                  <a:lnTo>
                    <a:pt x="1975" y="12121"/>
                  </a:lnTo>
                  <a:lnTo>
                    <a:pt x="2007" y="12023"/>
                  </a:lnTo>
                  <a:lnTo>
                    <a:pt x="2043" y="11922"/>
                  </a:lnTo>
                  <a:lnTo>
                    <a:pt x="2078" y="11823"/>
                  </a:lnTo>
                  <a:lnTo>
                    <a:pt x="2116" y="11722"/>
                  </a:lnTo>
                  <a:lnTo>
                    <a:pt x="2155" y="11620"/>
                  </a:lnTo>
                  <a:lnTo>
                    <a:pt x="2196" y="11518"/>
                  </a:lnTo>
                  <a:lnTo>
                    <a:pt x="2238" y="11416"/>
                  </a:lnTo>
                  <a:lnTo>
                    <a:pt x="2283" y="11314"/>
                  </a:lnTo>
                  <a:lnTo>
                    <a:pt x="2329" y="11212"/>
                  </a:lnTo>
                  <a:lnTo>
                    <a:pt x="2376" y="11109"/>
                  </a:lnTo>
                  <a:lnTo>
                    <a:pt x="2427" y="11007"/>
                  </a:lnTo>
                  <a:lnTo>
                    <a:pt x="2478" y="10904"/>
                  </a:lnTo>
                  <a:lnTo>
                    <a:pt x="2531" y="10802"/>
                  </a:lnTo>
                  <a:lnTo>
                    <a:pt x="2588" y="10698"/>
                  </a:lnTo>
                  <a:lnTo>
                    <a:pt x="2588" y="10698"/>
                  </a:lnTo>
                  <a:close/>
                  <a:moveTo>
                    <a:pt x="7528" y="3990"/>
                  </a:moveTo>
                  <a:lnTo>
                    <a:pt x="3783" y="3990"/>
                  </a:lnTo>
                  <a:lnTo>
                    <a:pt x="3783" y="4618"/>
                  </a:lnTo>
                  <a:lnTo>
                    <a:pt x="7079" y="4618"/>
                  </a:lnTo>
                  <a:lnTo>
                    <a:pt x="7079" y="4618"/>
                  </a:lnTo>
                  <a:lnTo>
                    <a:pt x="7019" y="4695"/>
                  </a:lnTo>
                  <a:lnTo>
                    <a:pt x="6958" y="4772"/>
                  </a:lnTo>
                  <a:lnTo>
                    <a:pt x="6896" y="4849"/>
                  </a:lnTo>
                  <a:lnTo>
                    <a:pt x="6833" y="4925"/>
                  </a:lnTo>
                  <a:lnTo>
                    <a:pt x="6769" y="5001"/>
                  </a:lnTo>
                  <a:lnTo>
                    <a:pt x="6703" y="5078"/>
                  </a:lnTo>
                  <a:lnTo>
                    <a:pt x="6637" y="5152"/>
                  </a:lnTo>
                  <a:lnTo>
                    <a:pt x="6567" y="5228"/>
                  </a:lnTo>
                  <a:lnTo>
                    <a:pt x="6497" y="5303"/>
                  </a:lnTo>
                  <a:lnTo>
                    <a:pt x="6425" y="5377"/>
                  </a:lnTo>
                  <a:lnTo>
                    <a:pt x="6351" y="5450"/>
                  </a:lnTo>
                  <a:lnTo>
                    <a:pt x="6275" y="5523"/>
                  </a:lnTo>
                  <a:lnTo>
                    <a:pt x="6198" y="5596"/>
                  </a:lnTo>
                  <a:lnTo>
                    <a:pt x="6119" y="5668"/>
                  </a:lnTo>
                  <a:lnTo>
                    <a:pt x="6037" y="5740"/>
                  </a:lnTo>
                  <a:lnTo>
                    <a:pt x="5953" y="5810"/>
                  </a:lnTo>
                  <a:lnTo>
                    <a:pt x="7211" y="6716"/>
                  </a:lnTo>
                  <a:lnTo>
                    <a:pt x="7211" y="6716"/>
                  </a:lnTo>
                  <a:lnTo>
                    <a:pt x="7276" y="6655"/>
                  </a:lnTo>
                  <a:lnTo>
                    <a:pt x="7341" y="6595"/>
                  </a:lnTo>
                  <a:lnTo>
                    <a:pt x="7404" y="6534"/>
                  </a:lnTo>
                  <a:lnTo>
                    <a:pt x="7467" y="6474"/>
                  </a:lnTo>
                  <a:lnTo>
                    <a:pt x="7528" y="6414"/>
                  </a:lnTo>
                  <a:lnTo>
                    <a:pt x="7590" y="6352"/>
                  </a:lnTo>
                  <a:lnTo>
                    <a:pt x="7649" y="6290"/>
                  </a:lnTo>
                  <a:lnTo>
                    <a:pt x="7708" y="6229"/>
                  </a:lnTo>
                  <a:lnTo>
                    <a:pt x="7766" y="6167"/>
                  </a:lnTo>
                  <a:lnTo>
                    <a:pt x="7823" y="6105"/>
                  </a:lnTo>
                  <a:lnTo>
                    <a:pt x="7880" y="6042"/>
                  </a:lnTo>
                  <a:lnTo>
                    <a:pt x="7935" y="5979"/>
                  </a:lnTo>
                  <a:lnTo>
                    <a:pt x="7989" y="5916"/>
                  </a:lnTo>
                  <a:lnTo>
                    <a:pt x="8043" y="5853"/>
                  </a:lnTo>
                  <a:lnTo>
                    <a:pt x="8096" y="5790"/>
                  </a:lnTo>
                  <a:lnTo>
                    <a:pt x="8148" y="5727"/>
                  </a:lnTo>
                  <a:lnTo>
                    <a:pt x="8199" y="5664"/>
                  </a:lnTo>
                  <a:lnTo>
                    <a:pt x="8249" y="5600"/>
                  </a:lnTo>
                  <a:lnTo>
                    <a:pt x="8347" y="5473"/>
                  </a:lnTo>
                  <a:lnTo>
                    <a:pt x="8441" y="5345"/>
                  </a:lnTo>
                  <a:lnTo>
                    <a:pt x="8533" y="5216"/>
                  </a:lnTo>
                  <a:lnTo>
                    <a:pt x="8620" y="5088"/>
                  </a:lnTo>
                  <a:lnTo>
                    <a:pt x="8706" y="4958"/>
                  </a:lnTo>
                  <a:lnTo>
                    <a:pt x="8788" y="4830"/>
                  </a:lnTo>
                  <a:lnTo>
                    <a:pt x="8866" y="4700"/>
                  </a:lnTo>
                  <a:lnTo>
                    <a:pt x="8942" y="4570"/>
                  </a:lnTo>
                  <a:lnTo>
                    <a:pt x="9015" y="4442"/>
                  </a:lnTo>
                  <a:lnTo>
                    <a:pt x="9085" y="4313"/>
                  </a:lnTo>
                  <a:lnTo>
                    <a:pt x="9153" y="4184"/>
                  </a:lnTo>
                  <a:lnTo>
                    <a:pt x="9217" y="4057"/>
                  </a:lnTo>
                  <a:lnTo>
                    <a:pt x="9279" y="3928"/>
                  </a:lnTo>
                  <a:lnTo>
                    <a:pt x="9338" y="3801"/>
                  </a:lnTo>
                  <a:lnTo>
                    <a:pt x="9395" y="3674"/>
                  </a:lnTo>
                  <a:lnTo>
                    <a:pt x="9449" y="3548"/>
                  </a:lnTo>
                  <a:lnTo>
                    <a:pt x="9500" y="3422"/>
                  </a:lnTo>
                  <a:lnTo>
                    <a:pt x="9549" y="3299"/>
                  </a:lnTo>
                  <a:lnTo>
                    <a:pt x="9596" y="3174"/>
                  </a:lnTo>
                  <a:lnTo>
                    <a:pt x="9640" y="3052"/>
                  </a:lnTo>
                  <a:lnTo>
                    <a:pt x="9683" y="2930"/>
                  </a:lnTo>
                  <a:lnTo>
                    <a:pt x="9723" y="2810"/>
                  </a:lnTo>
                  <a:lnTo>
                    <a:pt x="9761" y="2690"/>
                  </a:lnTo>
                  <a:lnTo>
                    <a:pt x="9798" y="2572"/>
                  </a:lnTo>
                  <a:lnTo>
                    <a:pt x="9832" y="2456"/>
                  </a:lnTo>
                  <a:lnTo>
                    <a:pt x="9863" y="2340"/>
                  </a:lnTo>
                  <a:lnTo>
                    <a:pt x="9893" y="2227"/>
                  </a:lnTo>
                  <a:lnTo>
                    <a:pt x="9922" y="2115"/>
                  </a:lnTo>
                  <a:lnTo>
                    <a:pt x="9949" y="2005"/>
                  </a:lnTo>
                  <a:lnTo>
                    <a:pt x="9973" y="1897"/>
                  </a:lnTo>
                  <a:lnTo>
                    <a:pt x="9996" y="1790"/>
                  </a:lnTo>
                  <a:lnTo>
                    <a:pt x="10018" y="1686"/>
                  </a:lnTo>
                  <a:lnTo>
                    <a:pt x="10038" y="1582"/>
                  </a:lnTo>
                  <a:lnTo>
                    <a:pt x="10056" y="1483"/>
                  </a:lnTo>
                  <a:lnTo>
                    <a:pt x="10073" y="1385"/>
                  </a:lnTo>
                  <a:lnTo>
                    <a:pt x="10088" y="1288"/>
                  </a:lnTo>
                  <a:lnTo>
                    <a:pt x="10104" y="1195"/>
                  </a:lnTo>
                  <a:lnTo>
                    <a:pt x="10116" y="1103"/>
                  </a:lnTo>
                  <a:lnTo>
                    <a:pt x="10127" y="1015"/>
                  </a:lnTo>
                  <a:lnTo>
                    <a:pt x="10139" y="928"/>
                  </a:lnTo>
                  <a:lnTo>
                    <a:pt x="10148" y="845"/>
                  </a:lnTo>
                  <a:lnTo>
                    <a:pt x="10164" y="686"/>
                  </a:lnTo>
                  <a:lnTo>
                    <a:pt x="10177" y="539"/>
                  </a:lnTo>
                  <a:lnTo>
                    <a:pt x="10185" y="404"/>
                  </a:lnTo>
                  <a:lnTo>
                    <a:pt x="10192" y="282"/>
                  </a:lnTo>
                  <a:lnTo>
                    <a:pt x="10195" y="173"/>
                  </a:lnTo>
                  <a:lnTo>
                    <a:pt x="10198" y="79"/>
                  </a:lnTo>
                  <a:lnTo>
                    <a:pt x="10198" y="0"/>
                  </a:lnTo>
                  <a:lnTo>
                    <a:pt x="8694" y="0"/>
                  </a:lnTo>
                  <a:lnTo>
                    <a:pt x="8694" y="0"/>
                  </a:lnTo>
                  <a:lnTo>
                    <a:pt x="8693" y="108"/>
                  </a:lnTo>
                  <a:lnTo>
                    <a:pt x="8691" y="175"/>
                  </a:lnTo>
                  <a:lnTo>
                    <a:pt x="8688" y="246"/>
                  </a:lnTo>
                  <a:lnTo>
                    <a:pt x="8684" y="326"/>
                  </a:lnTo>
                  <a:lnTo>
                    <a:pt x="8678" y="413"/>
                  </a:lnTo>
                  <a:lnTo>
                    <a:pt x="8672" y="505"/>
                  </a:lnTo>
                  <a:lnTo>
                    <a:pt x="8662" y="603"/>
                  </a:lnTo>
                  <a:lnTo>
                    <a:pt x="8652" y="707"/>
                  </a:lnTo>
                  <a:lnTo>
                    <a:pt x="8638" y="817"/>
                  </a:lnTo>
                  <a:lnTo>
                    <a:pt x="8623" y="933"/>
                  </a:lnTo>
                  <a:lnTo>
                    <a:pt x="8605" y="1052"/>
                  </a:lnTo>
                  <a:lnTo>
                    <a:pt x="8585" y="1177"/>
                  </a:lnTo>
                  <a:lnTo>
                    <a:pt x="8561" y="1307"/>
                  </a:lnTo>
                  <a:lnTo>
                    <a:pt x="8534" y="1440"/>
                  </a:lnTo>
                  <a:lnTo>
                    <a:pt x="8505" y="1579"/>
                  </a:lnTo>
                  <a:lnTo>
                    <a:pt x="2884" y="1579"/>
                  </a:lnTo>
                  <a:lnTo>
                    <a:pt x="2884" y="2236"/>
                  </a:lnTo>
                  <a:lnTo>
                    <a:pt x="8325" y="2236"/>
                  </a:lnTo>
                  <a:lnTo>
                    <a:pt x="8325" y="2236"/>
                  </a:lnTo>
                  <a:lnTo>
                    <a:pt x="8291" y="2340"/>
                  </a:lnTo>
                  <a:lnTo>
                    <a:pt x="8256" y="2445"/>
                  </a:lnTo>
                  <a:lnTo>
                    <a:pt x="8220" y="2552"/>
                  </a:lnTo>
                  <a:lnTo>
                    <a:pt x="8181" y="2659"/>
                  </a:lnTo>
                  <a:lnTo>
                    <a:pt x="8139" y="2766"/>
                  </a:lnTo>
                  <a:lnTo>
                    <a:pt x="8095" y="2874"/>
                  </a:lnTo>
                  <a:lnTo>
                    <a:pt x="8050" y="2984"/>
                  </a:lnTo>
                  <a:lnTo>
                    <a:pt x="8000" y="3095"/>
                  </a:lnTo>
                  <a:lnTo>
                    <a:pt x="7950" y="3205"/>
                  </a:lnTo>
                  <a:lnTo>
                    <a:pt x="7897" y="3316"/>
                  </a:lnTo>
                  <a:lnTo>
                    <a:pt x="7843" y="3427"/>
                  </a:lnTo>
                  <a:lnTo>
                    <a:pt x="7785" y="3539"/>
                  </a:lnTo>
                  <a:lnTo>
                    <a:pt x="7725" y="3652"/>
                  </a:lnTo>
                  <a:lnTo>
                    <a:pt x="7662" y="3764"/>
                  </a:lnTo>
                  <a:lnTo>
                    <a:pt x="7596" y="3878"/>
                  </a:lnTo>
                  <a:lnTo>
                    <a:pt x="7528" y="3990"/>
                  </a:lnTo>
                  <a:lnTo>
                    <a:pt x="7528" y="39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657ADE3-1B63-4406-8623-FA231BBF99EA}"/>
              </a:ext>
            </a:extLst>
          </p:cNvPr>
          <p:cNvGrpSpPr/>
          <p:nvPr/>
        </p:nvGrpSpPr>
        <p:grpSpPr>
          <a:xfrm>
            <a:off x="1163926" y="1460234"/>
            <a:ext cx="1003398" cy="987420"/>
            <a:chOff x="1872067" y="2378779"/>
            <a:chExt cx="720000" cy="720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9F61B94-6707-43AD-B713-C644CF3D1E88}"/>
                </a:ext>
              </a:extLst>
            </p:cNvPr>
            <p:cNvSpPr/>
            <p:nvPr/>
          </p:nvSpPr>
          <p:spPr>
            <a:xfrm>
              <a:off x="1872067" y="2378779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437">
              <a:extLst>
                <a:ext uri="{FF2B5EF4-FFF2-40B4-BE49-F238E27FC236}">
                  <a16:creationId xmlns:a16="http://schemas.microsoft.com/office/drawing/2014/main" id="{E89673F0-80A6-4EAE-8AF8-2131690C6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4177" y="2642386"/>
              <a:ext cx="255780" cy="192786"/>
            </a:xfrm>
            <a:custGeom>
              <a:avLst/>
              <a:gdLst>
                <a:gd name="T0" fmla="*/ 10567 w 15590"/>
                <a:gd name="T1" fmla="*/ 2192 h 11750"/>
                <a:gd name="T2" fmla="*/ 9195 w 15590"/>
                <a:gd name="T3" fmla="*/ 997 h 11750"/>
                <a:gd name="T4" fmla="*/ 7383 w 15590"/>
                <a:gd name="T5" fmla="*/ 716 h 11750"/>
                <a:gd name="T6" fmla="*/ 5655 w 15590"/>
                <a:gd name="T7" fmla="*/ 1479 h 11750"/>
                <a:gd name="T8" fmla="*/ 4645 w 15590"/>
                <a:gd name="T9" fmla="*/ 3039 h 11750"/>
                <a:gd name="T10" fmla="*/ 4552 w 15590"/>
                <a:gd name="T11" fmla="*/ 4348 h 11750"/>
                <a:gd name="T12" fmla="*/ 5358 w 15590"/>
                <a:gd name="T13" fmla="*/ 6919 h 11750"/>
                <a:gd name="T14" fmla="*/ 7800 w 15590"/>
                <a:gd name="T15" fmla="*/ 11750 h 11750"/>
                <a:gd name="T16" fmla="*/ 10293 w 15590"/>
                <a:gd name="T17" fmla="*/ 6795 h 11750"/>
                <a:gd name="T18" fmla="*/ 11063 w 15590"/>
                <a:gd name="T19" fmla="*/ 4224 h 11750"/>
                <a:gd name="T20" fmla="*/ 7567 w 15590"/>
                <a:gd name="T21" fmla="*/ 4830 h 11750"/>
                <a:gd name="T22" fmla="*/ 6877 w 15590"/>
                <a:gd name="T23" fmla="*/ 4068 h 11750"/>
                <a:gd name="T24" fmla="*/ 7279 w 15590"/>
                <a:gd name="T25" fmla="*/ 3150 h 11750"/>
                <a:gd name="T26" fmla="*/ 8285 w 15590"/>
                <a:gd name="T27" fmla="*/ 3126 h 11750"/>
                <a:gd name="T28" fmla="*/ 8731 w 15590"/>
                <a:gd name="T29" fmla="*/ 4020 h 11750"/>
                <a:gd name="T30" fmla="*/ 8078 w 15590"/>
                <a:gd name="T31" fmla="*/ 4817 h 11750"/>
                <a:gd name="T32" fmla="*/ 13668 w 15590"/>
                <a:gd name="T33" fmla="*/ 7499 h 11750"/>
                <a:gd name="T34" fmla="*/ 13140 w 15590"/>
                <a:gd name="T35" fmla="*/ 7259 h 11750"/>
                <a:gd name="T36" fmla="*/ 13146 w 15590"/>
                <a:gd name="T37" fmla="*/ 6653 h 11750"/>
                <a:gd name="T38" fmla="*/ 14262 w 15590"/>
                <a:gd name="T39" fmla="*/ 5058 h 11750"/>
                <a:gd name="T40" fmla="*/ 14414 w 15590"/>
                <a:gd name="T41" fmla="*/ 2950 h 11750"/>
                <a:gd name="T42" fmla="*/ 13414 w 15590"/>
                <a:gd name="T43" fmla="*/ 1123 h 11750"/>
                <a:gd name="T44" fmla="*/ 13055 w 15590"/>
                <a:gd name="T45" fmla="*/ 393 h 11750"/>
                <a:gd name="T46" fmla="*/ 13501 w 15590"/>
                <a:gd name="T47" fmla="*/ 8 h 11750"/>
                <a:gd name="T48" fmla="*/ 14273 w 15590"/>
                <a:gd name="T49" fmla="*/ 441 h 11750"/>
                <a:gd name="T50" fmla="*/ 15358 w 15590"/>
                <a:gd name="T51" fmla="*/ 2268 h 11750"/>
                <a:gd name="T52" fmla="*/ 15424 w 15590"/>
                <a:gd name="T53" fmla="*/ 5002 h 11750"/>
                <a:gd name="T54" fmla="*/ 14356 w 15590"/>
                <a:gd name="T55" fmla="*/ 6962 h 11750"/>
                <a:gd name="T56" fmla="*/ 12130 w 15590"/>
                <a:gd name="T57" fmla="*/ 6024 h 11750"/>
                <a:gd name="T58" fmla="*/ 11638 w 15590"/>
                <a:gd name="T59" fmla="*/ 5755 h 11750"/>
                <a:gd name="T60" fmla="*/ 11700 w 15590"/>
                <a:gd name="T61" fmla="*/ 5195 h 11750"/>
                <a:gd name="T62" fmla="*/ 12346 w 15590"/>
                <a:gd name="T63" fmla="*/ 4276 h 11750"/>
                <a:gd name="T64" fmla="*/ 12370 w 15590"/>
                <a:gd name="T65" fmla="*/ 3300 h 11750"/>
                <a:gd name="T66" fmla="*/ 11738 w 15590"/>
                <a:gd name="T67" fmla="*/ 2347 h 11750"/>
                <a:gd name="T68" fmla="*/ 11602 w 15590"/>
                <a:gd name="T69" fmla="*/ 1802 h 11750"/>
                <a:gd name="T70" fmla="*/ 12072 w 15590"/>
                <a:gd name="T71" fmla="*/ 1481 h 11750"/>
                <a:gd name="T72" fmla="*/ 12837 w 15590"/>
                <a:gd name="T73" fmla="*/ 2022 h 11750"/>
                <a:gd name="T74" fmla="*/ 13438 w 15590"/>
                <a:gd name="T75" fmla="*/ 3486 h 11750"/>
                <a:gd name="T76" fmla="*/ 13138 w 15590"/>
                <a:gd name="T77" fmla="*/ 5020 h 11750"/>
                <a:gd name="T78" fmla="*/ 2508 w 15590"/>
                <a:gd name="T79" fmla="*/ 6775 h 11750"/>
                <a:gd name="T80" fmla="*/ 2380 w 15590"/>
                <a:gd name="T81" fmla="*/ 7344 h 11750"/>
                <a:gd name="T82" fmla="*/ 1793 w 15590"/>
                <a:gd name="T83" fmla="*/ 7461 h 11750"/>
                <a:gd name="T84" fmla="*/ 891 w 15590"/>
                <a:gd name="T85" fmla="*/ 6536 h 11750"/>
                <a:gd name="T86" fmla="*/ 6 w 15590"/>
                <a:gd name="T87" fmla="*/ 3976 h 11750"/>
                <a:gd name="T88" fmla="*/ 663 w 15590"/>
                <a:gd name="T89" fmla="*/ 1306 h 11750"/>
                <a:gd name="T90" fmla="*/ 1691 w 15590"/>
                <a:gd name="T91" fmla="*/ 88 h 11750"/>
                <a:gd name="T92" fmla="*/ 2317 w 15590"/>
                <a:gd name="T93" fmla="*/ 94 h 11750"/>
                <a:gd name="T94" fmla="*/ 2540 w 15590"/>
                <a:gd name="T95" fmla="*/ 621 h 11750"/>
                <a:gd name="T96" fmla="*/ 1701 w 15590"/>
                <a:gd name="T97" fmla="*/ 1705 h 11750"/>
                <a:gd name="T98" fmla="*/ 1092 w 15590"/>
                <a:gd name="T99" fmla="*/ 3746 h 11750"/>
                <a:gd name="T100" fmla="*/ 1701 w 15590"/>
                <a:gd name="T101" fmla="*/ 5788 h 11750"/>
                <a:gd name="T102" fmla="*/ 3377 w 15590"/>
                <a:gd name="T103" fmla="*/ 2915 h 11750"/>
                <a:gd name="T104" fmla="*/ 3166 w 15590"/>
                <a:gd name="T105" fmla="*/ 3872 h 11750"/>
                <a:gd name="T106" fmla="*/ 3518 w 15590"/>
                <a:gd name="T107" fmla="*/ 4796 h 11750"/>
                <a:gd name="T108" fmla="*/ 4015 w 15590"/>
                <a:gd name="T109" fmla="*/ 5526 h 11750"/>
                <a:gd name="T110" fmla="*/ 3703 w 15590"/>
                <a:gd name="T111" fmla="*/ 5986 h 11750"/>
                <a:gd name="T112" fmla="*/ 3143 w 15590"/>
                <a:gd name="T113" fmla="*/ 5884 h 11750"/>
                <a:gd name="T114" fmla="*/ 2253 w 15590"/>
                <a:gd name="T115" fmla="*/ 4528 h 11750"/>
                <a:gd name="T116" fmla="*/ 2253 w 15590"/>
                <a:gd name="T117" fmla="*/ 2969 h 11750"/>
                <a:gd name="T118" fmla="*/ 3143 w 15590"/>
                <a:gd name="T119" fmla="*/ 1614 h 11750"/>
                <a:gd name="T120" fmla="*/ 3719 w 15590"/>
                <a:gd name="T121" fmla="*/ 1522 h 11750"/>
                <a:gd name="T122" fmla="*/ 4021 w 15590"/>
                <a:gd name="T123" fmla="*/ 1993 h 11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590" h="11750">
                  <a:moveTo>
                    <a:pt x="11074" y="3818"/>
                  </a:moveTo>
                  <a:lnTo>
                    <a:pt x="11074" y="3818"/>
                  </a:lnTo>
                  <a:lnTo>
                    <a:pt x="11070" y="3736"/>
                  </a:lnTo>
                  <a:lnTo>
                    <a:pt x="11065" y="3655"/>
                  </a:lnTo>
                  <a:lnTo>
                    <a:pt x="11058" y="3576"/>
                  </a:lnTo>
                  <a:lnTo>
                    <a:pt x="11048" y="3495"/>
                  </a:lnTo>
                  <a:lnTo>
                    <a:pt x="11036" y="3417"/>
                  </a:lnTo>
                  <a:lnTo>
                    <a:pt x="11023" y="3339"/>
                  </a:lnTo>
                  <a:lnTo>
                    <a:pt x="11008" y="3261"/>
                  </a:lnTo>
                  <a:lnTo>
                    <a:pt x="10990" y="3184"/>
                  </a:lnTo>
                  <a:lnTo>
                    <a:pt x="10971" y="3109"/>
                  </a:lnTo>
                  <a:lnTo>
                    <a:pt x="10950" y="3033"/>
                  </a:lnTo>
                  <a:lnTo>
                    <a:pt x="10927" y="2958"/>
                  </a:lnTo>
                  <a:lnTo>
                    <a:pt x="10903" y="2883"/>
                  </a:lnTo>
                  <a:lnTo>
                    <a:pt x="10877" y="2810"/>
                  </a:lnTo>
                  <a:lnTo>
                    <a:pt x="10849" y="2739"/>
                  </a:lnTo>
                  <a:lnTo>
                    <a:pt x="10820" y="2667"/>
                  </a:lnTo>
                  <a:lnTo>
                    <a:pt x="10788" y="2596"/>
                  </a:lnTo>
                  <a:lnTo>
                    <a:pt x="10756" y="2527"/>
                  </a:lnTo>
                  <a:lnTo>
                    <a:pt x="10720" y="2458"/>
                  </a:lnTo>
                  <a:lnTo>
                    <a:pt x="10685" y="2390"/>
                  </a:lnTo>
                  <a:lnTo>
                    <a:pt x="10647" y="2323"/>
                  </a:lnTo>
                  <a:lnTo>
                    <a:pt x="10607" y="2256"/>
                  </a:lnTo>
                  <a:lnTo>
                    <a:pt x="10567" y="2192"/>
                  </a:lnTo>
                  <a:lnTo>
                    <a:pt x="10525" y="2128"/>
                  </a:lnTo>
                  <a:lnTo>
                    <a:pt x="10481" y="2065"/>
                  </a:lnTo>
                  <a:lnTo>
                    <a:pt x="10436" y="2003"/>
                  </a:lnTo>
                  <a:lnTo>
                    <a:pt x="10389" y="1943"/>
                  </a:lnTo>
                  <a:lnTo>
                    <a:pt x="10341" y="1884"/>
                  </a:lnTo>
                  <a:lnTo>
                    <a:pt x="10292" y="1824"/>
                  </a:lnTo>
                  <a:lnTo>
                    <a:pt x="10241" y="1768"/>
                  </a:lnTo>
                  <a:lnTo>
                    <a:pt x="10189" y="1711"/>
                  </a:lnTo>
                  <a:lnTo>
                    <a:pt x="10136" y="1657"/>
                  </a:lnTo>
                  <a:lnTo>
                    <a:pt x="10081" y="1603"/>
                  </a:lnTo>
                  <a:lnTo>
                    <a:pt x="10025" y="1551"/>
                  </a:lnTo>
                  <a:lnTo>
                    <a:pt x="9969" y="1500"/>
                  </a:lnTo>
                  <a:lnTo>
                    <a:pt x="9909" y="1450"/>
                  </a:lnTo>
                  <a:lnTo>
                    <a:pt x="9850" y="1401"/>
                  </a:lnTo>
                  <a:lnTo>
                    <a:pt x="9790" y="1355"/>
                  </a:lnTo>
                  <a:lnTo>
                    <a:pt x="9728" y="1309"/>
                  </a:lnTo>
                  <a:lnTo>
                    <a:pt x="9665" y="1265"/>
                  </a:lnTo>
                  <a:lnTo>
                    <a:pt x="9601" y="1223"/>
                  </a:lnTo>
                  <a:lnTo>
                    <a:pt x="9535" y="1181"/>
                  </a:lnTo>
                  <a:lnTo>
                    <a:pt x="9470" y="1142"/>
                  </a:lnTo>
                  <a:lnTo>
                    <a:pt x="9403" y="1103"/>
                  </a:lnTo>
                  <a:lnTo>
                    <a:pt x="9335" y="1066"/>
                  </a:lnTo>
                  <a:lnTo>
                    <a:pt x="9266" y="1031"/>
                  </a:lnTo>
                  <a:lnTo>
                    <a:pt x="9195" y="997"/>
                  </a:lnTo>
                  <a:lnTo>
                    <a:pt x="9125" y="966"/>
                  </a:lnTo>
                  <a:lnTo>
                    <a:pt x="9053" y="936"/>
                  </a:lnTo>
                  <a:lnTo>
                    <a:pt x="8980" y="907"/>
                  </a:lnTo>
                  <a:lnTo>
                    <a:pt x="8907" y="880"/>
                  </a:lnTo>
                  <a:lnTo>
                    <a:pt x="8831" y="855"/>
                  </a:lnTo>
                  <a:lnTo>
                    <a:pt x="8757" y="831"/>
                  </a:lnTo>
                  <a:lnTo>
                    <a:pt x="8680" y="808"/>
                  </a:lnTo>
                  <a:lnTo>
                    <a:pt x="8605" y="789"/>
                  </a:lnTo>
                  <a:lnTo>
                    <a:pt x="8527" y="771"/>
                  </a:lnTo>
                  <a:lnTo>
                    <a:pt x="8449" y="754"/>
                  </a:lnTo>
                  <a:lnTo>
                    <a:pt x="8369" y="739"/>
                  </a:lnTo>
                  <a:lnTo>
                    <a:pt x="8290" y="727"/>
                  </a:lnTo>
                  <a:lnTo>
                    <a:pt x="8211" y="716"/>
                  </a:lnTo>
                  <a:lnTo>
                    <a:pt x="8130" y="708"/>
                  </a:lnTo>
                  <a:lnTo>
                    <a:pt x="8048" y="700"/>
                  </a:lnTo>
                  <a:lnTo>
                    <a:pt x="7966" y="695"/>
                  </a:lnTo>
                  <a:lnTo>
                    <a:pt x="7884" y="693"/>
                  </a:lnTo>
                  <a:lnTo>
                    <a:pt x="7801" y="691"/>
                  </a:lnTo>
                  <a:lnTo>
                    <a:pt x="7801" y="691"/>
                  </a:lnTo>
                  <a:lnTo>
                    <a:pt x="7716" y="693"/>
                  </a:lnTo>
                  <a:lnTo>
                    <a:pt x="7633" y="695"/>
                  </a:lnTo>
                  <a:lnTo>
                    <a:pt x="7548" y="700"/>
                  </a:lnTo>
                  <a:lnTo>
                    <a:pt x="7465" y="708"/>
                  </a:lnTo>
                  <a:lnTo>
                    <a:pt x="7383" y="716"/>
                  </a:lnTo>
                  <a:lnTo>
                    <a:pt x="7301" y="728"/>
                  </a:lnTo>
                  <a:lnTo>
                    <a:pt x="7221" y="742"/>
                  </a:lnTo>
                  <a:lnTo>
                    <a:pt x="7140" y="757"/>
                  </a:lnTo>
                  <a:lnTo>
                    <a:pt x="7061" y="774"/>
                  </a:lnTo>
                  <a:lnTo>
                    <a:pt x="6981" y="793"/>
                  </a:lnTo>
                  <a:lnTo>
                    <a:pt x="6903" y="813"/>
                  </a:lnTo>
                  <a:lnTo>
                    <a:pt x="6825" y="836"/>
                  </a:lnTo>
                  <a:lnTo>
                    <a:pt x="6750" y="861"/>
                  </a:lnTo>
                  <a:lnTo>
                    <a:pt x="6673" y="888"/>
                  </a:lnTo>
                  <a:lnTo>
                    <a:pt x="6599" y="915"/>
                  </a:lnTo>
                  <a:lnTo>
                    <a:pt x="6524" y="946"/>
                  </a:lnTo>
                  <a:lnTo>
                    <a:pt x="6451" y="977"/>
                  </a:lnTo>
                  <a:lnTo>
                    <a:pt x="6380" y="1010"/>
                  </a:lnTo>
                  <a:lnTo>
                    <a:pt x="6308" y="1045"/>
                  </a:lnTo>
                  <a:lnTo>
                    <a:pt x="6237" y="1082"/>
                  </a:lnTo>
                  <a:lnTo>
                    <a:pt x="6169" y="1119"/>
                  </a:lnTo>
                  <a:lnTo>
                    <a:pt x="6100" y="1160"/>
                  </a:lnTo>
                  <a:lnTo>
                    <a:pt x="6033" y="1200"/>
                  </a:lnTo>
                  <a:lnTo>
                    <a:pt x="5968" y="1243"/>
                  </a:lnTo>
                  <a:lnTo>
                    <a:pt x="5902" y="1288"/>
                  </a:lnTo>
                  <a:lnTo>
                    <a:pt x="5839" y="1333"/>
                  </a:lnTo>
                  <a:lnTo>
                    <a:pt x="5776" y="1381"/>
                  </a:lnTo>
                  <a:lnTo>
                    <a:pt x="5715" y="1429"/>
                  </a:lnTo>
                  <a:lnTo>
                    <a:pt x="5655" y="1479"/>
                  </a:lnTo>
                  <a:lnTo>
                    <a:pt x="5596" y="1531"/>
                  </a:lnTo>
                  <a:lnTo>
                    <a:pt x="5538" y="1584"/>
                  </a:lnTo>
                  <a:lnTo>
                    <a:pt x="5482" y="1638"/>
                  </a:lnTo>
                  <a:lnTo>
                    <a:pt x="5427" y="1694"/>
                  </a:lnTo>
                  <a:lnTo>
                    <a:pt x="5373" y="1750"/>
                  </a:lnTo>
                  <a:lnTo>
                    <a:pt x="5322" y="1808"/>
                  </a:lnTo>
                  <a:lnTo>
                    <a:pt x="5270" y="1869"/>
                  </a:lnTo>
                  <a:lnTo>
                    <a:pt x="5221" y="1929"/>
                  </a:lnTo>
                  <a:lnTo>
                    <a:pt x="5173" y="1991"/>
                  </a:lnTo>
                  <a:lnTo>
                    <a:pt x="5127" y="2052"/>
                  </a:lnTo>
                  <a:lnTo>
                    <a:pt x="5081" y="2117"/>
                  </a:lnTo>
                  <a:lnTo>
                    <a:pt x="5038" y="2182"/>
                  </a:lnTo>
                  <a:lnTo>
                    <a:pt x="4997" y="2248"/>
                  </a:lnTo>
                  <a:lnTo>
                    <a:pt x="4956" y="2316"/>
                  </a:lnTo>
                  <a:lnTo>
                    <a:pt x="4917" y="2383"/>
                  </a:lnTo>
                  <a:lnTo>
                    <a:pt x="4880" y="2453"/>
                  </a:lnTo>
                  <a:lnTo>
                    <a:pt x="4844" y="2523"/>
                  </a:lnTo>
                  <a:lnTo>
                    <a:pt x="4812" y="2594"/>
                  </a:lnTo>
                  <a:lnTo>
                    <a:pt x="4779" y="2667"/>
                  </a:lnTo>
                  <a:lnTo>
                    <a:pt x="4749" y="2740"/>
                  </a:lnTo>
                  <a:lnTo>
                    <a:pt x="4721" y="2813"/>
                  </a:lnTo>
                  <a:lnTo>
                    <a:pt x="4693" y="2888"/>
                  </a:lnTo>
                  <a:lnTo>
                    <a:pt x="4669" y="2964"/>
                  </a:lnTo>
                  <a:lnTo>
                    <a:pt x="4645" y="3039"/>
                  </a:lnTo>
                  <a:lnTo>
                    <a:pt x="4624" y="3118"/>
                  </a:lnTo>
                  <a:lnTo>
                    <a:pt x="4605" y="3194"/>
                  </a:lnTo>
                  <a:lnTo>
                    <a:pt x="4588" y="3274"/>
                  </a:lnTo>
                  <a:lnTo>
                    <a:pt x="4572" y="3353"/>
                  </a:lnTo>
                  <a:lnTo>
                    <a:pt x="4559" y="3432"/>
                  </a:lnTo>
                  <a:lnTo>
                    <a:pt x="4547" y="3513"/>
                  </a:lnTo>
                  <a:lnTo>
                    <a:pt x="4538" y="3595"/>
                  </a:lnTo>
                  <a:lnTo>
                    <a:pt x="4531" y="3677"/>
                  </a:lnTo>
                  <a:lnTo>
                    <a:pt x="4526" y="3758"/>
                  </a:lnTo>
                  <a:lnTo>
                    <a:pt x="4522" y="3842"/>
                  </a:lnTo>
                  <a:lnTo>
                    <a:pt x="4521" y="3926"/>
                  </a:lnTo>
                  <a:lnTo>
                    <a:pt x="4521" y="3926"/>
                  </a:lnTo>
                  <a:lnTo>
                    <a:pt x="4522" y="3942"/>
                  </a:lnTo>
                  <a:lnTo>
                    <a:pt x="4522" y="3942"/>
                  </a:lnTo>
                  <a:lnTo>
                    <a:pt x="4521" y="3944"/>
                  </a:lnTo>
                  <a:lnTo>
                    <a:pt x="4521" y="3944"/>
                  </a:lnTo>
                  <a:lnTo>
                    <a:pt x="4522" y="4006"/>
                  </a:lnTo>
                  <a:lnTo>
                    <a:pt x="4526" y="4069"/>
                  </a:lnTo>
                  <a:lnTo>
                    <a:pt x="4530" y="4135"/>
                  </a:lnTo>
                  <a:lnTo>
                    <a:pt x="4536" y="4202"/>
                  </a:lnTo>
                  <a:lnTo>
                    <a:pt x="4536" y="4202"/>
                  </a:lnTo>
                  <a:lnTo>
                    <a:pt x="4543" y="4276"/>
                  </a:lnTo>
                  <a:lnTo>
                    <a:pt x="4552" y="4348"/>
                  </a:lnTo>
                  <a:lnTo>
                    <a:pt x="4552" y="4348"/>
                  </a:lnTo>
                  <a:lnTo>
                    <a:pt x="4562" y="4416"/>
                  </a:lnTo>
                  <a:lnTo>
                    <a:pt x="4574" y="4485"/>
                  </a:lnTo>
                  <a:lnTo>
                    <a:pt x="4574" y="4485"/>
                  </a:lnTo>
                  <a:lnTo>
                    <a:pt x="4584" y="4543"/>
                  </a:lnTo>
                  <a:lnTo>
                    <a:pt x="4589" y="4572"/>
                  </a:lnTo>
                  <a:lnTo>
                    <a:pt x="4594" y="4600"/>
                  </a:lnTo>
                  <a:lnTo>
                    <a:pt x="4594" y="4600"/>
                  </a:lnTo>
                  <a:lnTo>
                    <a:pt x="4618" y="4719"/>
                  </a:lnTo>
                  <a:lnTo>
                    <a:pt x="4645" y="4840"/>
                  </a:lnTo>
                  <a:lnTo>
                    <a:pt x="4676" y="4965"/>
                  </a:lnTo>
                  <a:lnTo>
                    <a:pt x="4708" y="5092"/>
                  </a:lnTo>
                  <a:lnTo>
                    <a:pt x="4745" y="5222"/>
                  </a:lnTo>
                  <a:lnTo>
                    <a:pt x="4784" y="5354"/>
                  </a:lnTo>
                  <a:lnTo>
                    <a:pt x="4826" y="5487"/>
                  </a:lnTo>
                  <a:lnTo>
                    <a:pt x="4870" y="5624"/>
                  </a:lnTo>
                  <a:lnTo>
                    <a:pt x="4915" y="5762"/>
                  </a:lnTo>
                  <a:lnTo>
                    <a:pt x="4964" y="5903"/>
                  </a:lnTo>
                  <a:lnTo>
                    <a:pt x="5014" y="6044"/>
                  </a:lnTo>
                  <a:lnTo>
                    <a:pt x="5067" y="6187"/>
                  </a:lnTo>
                  <a:lnTo>
                    <a:pt x="5123" y="6331"/>
                  </a:lnTo>
                  <a:lnTo>
                    <a:pt x="5179" y="6477"/>
                  </a:lnTo>
                  <a:lnTo>
                    <a:pt x="5237" y="6623"/>
                  </a:lnTo>
                  <a:lnTo>
                    <a:pt x="5297" y="6770"/>
                  </a:lnTo>
                  <a:lnTo>
                    <a:pt x="5358" y="6919"/>
                  </a:lnTo>
                  <a:lnTo>
                    <a:pt x="5421" y="7067"/>
                  </a:lnTo>
                  <a:lnTo>
                    <a:pt x="5484" y="7216"/>
                  </a:lnTo>
                  <a:lnTo>
                    <a:pt x="5550" y="7365"/>
                  </a:lnTo>
                  <a:lnTo>
                    <a:pt x="5615" y="7513"/>
                  </a:lnTo>
                  <a:lnTo>
                    <a:pt x="5683" y="7663"/>
                  </a:lnTo>
                  <a:lnTo>
                    <a:pt x="5750" y="7812"/>
                  </a:lnTo>
                  <a:lnTo>
                    <a:pt x="5819" y="7959"/>
                  </a:lnTo>
                  <a:lnTo>
                    <a:pt x="5956" y="8253"/>
                  </a:lnTo>
                  <a:lnTo>
                    <a:pt x="6096" y="8546"/>
                  </a:lnTo>
                  <a:lnTo>
                    <a:pt x="6237" y="8831"/>
                  </a:lnTo>
                  <a:lnTo>
                    <a:pt x="6376" y="9111"/>
                  </a:lnTo>
                  <a:lnTo>
                    <a:pt x="6514" y="9384"/>
                  </a:lnTo>
                  <a:lnTo>
                    <a:pt x="6650" y="9649"/>
                  </a:lnTo>
                  <a:lnTo>
                    <a:pt x="6783" y="9903"/>
                  </a:lnTo>
                  <a:lnTo>
                    <a:pt x="6911" y="10146"/>
                  </a:lnTo>
                  <a:lnTo>
                    <a:pt x="7036" y="10378"/>
                  </a:lnTo>
                  <a:lnTo>
                    <a:pt x="7153" y="10594"/>
                  </a:lnTo>
                  <a:lnTo>
                    <a:pt x="7264" y="10797"/>
                  </a:lnTo>
                  <a:lnTo>
                    <a:pt x="7366" y="10984"/>
                  </a:lnTo>
                  <a:lnTo>
                    <a:pt x="7544" y="11304"/>
                  </a:lnTo>
                  <a:lnTo>
                    <a:pt x="7682" y="11545"/>
                  </a:lnTo>
                  <a:lnTo>
                    <a:pt x="7769" y="11697"/>
                  </a:lnTo>
                  <a:lnTo>
                    <a:pt x="7800" y="11750"/>
                  </a:lnTo>
                  <a:lnTo>
                    <a:pt x="7800" y="11750"/>
                  </a:lnTo>
                  <a:lnTo>
                    <a:pt x="7830" y="11698"/>
                  </a:lnTo>
                  <a:lnTo>
                    <a:pt x="7917" y="11547"/>
                  </a:lnTo>
                  <a:lnTo>
                    <a:pt x="8053" y="11308"/>
                  </a:lnTo>
                  <a:lnTo>
                    <a:pt x="8231" y="10989"/>
                  </a:lnTo>
                  <a:lnTo>
                    <a:pt x="8333" y="10804"/>
                  </a:lnTo>
                  <a:lnTo>
                    <a:pt x="8444" y="10603"/>
                  </a:lnTo>
                  <a:lnTo>
                    <a:pt x="8561" y="10386"/>
                  </a:lnTo>
                  <a:lnTo>
                    <a:pt x="8683" y="10157"/>
                  </a:lnTo>
                  <a:lnTo>
                    <a:pt x="8811" y="9914"/>
                  </a:lnTo>
                  <a:lnTo>
                    <a:pt x="8943" y="9662"/>
                  </a:lnTo>
                  <a:lnTo>
                    <a:pt x="9078" y="9399"/>
                  </a:lnTo>
                  <a:lnTo>
                    <a:pt x="9217" y="9127"/>
                  </a:lnTo>
                  <a:lnTo>
                    <a:pt x="9355" y="8849"/>
                  </a:lnTo>
                  <a:lnTo>
                    <a:pt x="9495" y="8564"/>
                  </a:lnTo>
                  <a:lnTo>
                    <a:pt x="9635" y="8275"/>
                  </a:lnTo>
                  <a:lnTo>
                    <a:pt x="9772" y="7981"/>
                  </a:lnTo>
                  <a:lnTo>
                    <a:pt x="9840" y="7833"/>
                  </a:lnTo>
                  <a:lnTo>
                    <a:pt x="9908" y="7686"/>
                  </a:lnTo>
                  <a:lnTo>
                    <a:pt x="9975" y="7537"/>
                  </a:lnTo>
                  <a:lnTo>
                    <a:pt x="10042" y="7388"/>
                  </a:lnTo>
                  <a:lnTo>
                    <a:pt x="10106" y="7240"/>
                  </a:lnTo>
                  <a:lnTo>
                    <a:pt x="10170" y="7091"/>
                  </a:lnTo>
                  <a:lnTo>
                    <a:pt x="10233" y="6943"/>
                  </a:lnTo>
                  <a:lnTo>
                    <a:pt x="10293" y="6795"/>
                  </a:lnTo>
                  <a:lnTo>
                    <a:pt x="10354" y="6649"/>
                  </a:lnTo>
                  <a:lnTo>
                    <a:pt x="10412" y="6502"/>
                  </a:lnTo>
                  <a:lnTo>
                    <a:pt x="10469" y="6357"/>
                  </a:lnTo>
                  <a:lnTo>
                    <a:pt x="10524" y="6214"/>
                  </a:lnTo>
                  <a:lnTo>
                    <a:pt x="10577" y="6070"/>
                  </a:lnTo>
                  <a:lnTo>
                    <a:pt x="10627" y="5929"/>
                  </a:lnTo>
                  <a:lnTo>
                    <a:pt x="10676" y="5789"/>
                  </a:lnTo>
                  <a:lnTo>
                    <a:pt x="10723" y="5651"/>
                  </a:lnTo>
                  <a:lnTo>
                    <a:pt x="10767" y="5514"/>
                  </a:lnTo>
                  <a:lnTo>
                    <a:pt x="10809" y="5380"/>
                  </a:lnTo>
                  <a:lnTo>
                    <a:pt x="10848" y="5248"/>
                  </a:lnTo>
                  <a:lnTo>
                    <a:pt x="10884" y="5118"/>
                  </a:lnTo>
                  <a:lnTo>
                    <a:pt x="10918" y="4990"/>
                  </a:lnTo>
                  <a:lnTo>
                    <a:pt x="10948" y="4865"/>
                  </a:lnTo>
                  <a:lnTo>
                    <a:pt x="10977" y="4743"/>
                  </a:lnTo>
                  <a:lnTo>
                    <a:pt x="11001" y="4625"/>
                  </a:lnTo>
                  <a:lnTo>
                    <a:pt x="11001" y="4625"/>
                  </a:lnTo>
                  <a:lnTo>
                    <a:pt x="11014" y="4568"/>
                  </a:lnTo>
                  <a:lnTo>
                    <a:pt x="11024" y="4511"/>
                  </a:lnTo>
                  <a:lnTo>
                    <a:pt x="11034" y="4455"/>
                  </a:lnTo>
                  <a:lnTo>
                    <a:pt x="11043" y="4398"/>
                  </a:lnTo>
                  <a:lnTo>
                    <a:pt x="11050" y="4340"/>
                  </a:lnTo>
                  <a:lnTo>
                    <a:pt x="11058" y="4282"/>
                  </a:lnTo>
                  <a:lnTo>
                    <a:pt x="11063" y="4224"/>
                  </a:lnTo>
                  <a:lnTo>
                    <a:pt x="11068" y="4166"/>
                  </a:lnTo>
                  <a:lnTo>
                    <a:pt x="11068" y="4166"/>
                  </a:lnTo>
                  <a:lnTo>
                    <a:pt x="11070" y="4127"/>
                  </a:lnTo>
                  <a:lnTo>
                    <a:pt x="11070" y="4127"/>
                  </a:lnTo>
                  <a:lnTo>
                    <a:pt x="11077" y="4027"/>
                  </a:lnTo>
                  <a:lnTo>
                    <a:pt x="11079" y="3976"/>
                  </a:lnTo>
                  <a:lnTo>
                    <a:pt x="11081" y="3926"/>
                  </a:lnTo>
                  <a:lnTo>
                    <a:pt x="11081" y="3926"/>
                  </a:lnTo>
                  <a:lnTo>
                    <a:pt x="11079" y="3904"/>
                  </a:lnTo>
                  <a:lnTo>
                    <a:pt x="11078" y="3884"/>
                  </a:lnTo>
                  <a:lnTo>
                    <a:pt x="11078" y="3884"/>
                  </a:lnTo>
                  <a:lnTo>
                    <a:pt x="11079" y="3801"/>
                  </a:lnTo>
                  <a:lnTo>
                    <a:pt x="11081" y="3765"/>
                  </a:lnTo>
                  <a:lnTo>
                    <a:pt x="11081" y="3762"/>
                  </a:lnTo>
                  <a:lnTo>
                    <a:pt x="11079" y="3771"/>
                  </a:lnTo>
                  <a:lnTo>
                    <a:pt x="11074" y="3818"/>
                  </a:lnTo>
                  <a:lnTo>
                    <a:pt x="11074" y="3818"/>
                  </a:lnTo>
                  <a:close/>
                  <a:moveTo>
                    <a:pt x="7801" y="4859"/>
                  </a:moveTo>
                  <a:lnTo>
                    <a:pt x="7801" y="4859"/>
                  </a:lnTo>
                  <a:lnTo>
                    <a:pt x="7753" y="4858"/>
                  </a:lnTo>
                  <a:lnTo>
                    <a:pt x="7706" y="4855"/>
                  </a:lnTo>
                  <a:lnTo>
                    <a:pt x="7659" y="4849"/>
                  </a:lnTo>
                  <a:lnTo>
                    <a:pt x="7612" y="4840"/>
                  </a:lnTo>
                  <a:lnTo>
                    <a:pt x="7567" y="4830"/>
                  </a:lnTo>
                  <a:lnTo>
                    <a:pt x="7523" y="4817"/>
                  </a:lnTo>
                  <a:lnTo>
                    <a:pt x="7480" y="4802"/>
                  </a:lnTo>
                  <a:lnTo>
                    <a:pt x="7437" y="4786"/>
                  </a:lnTo>
                  <a:lnTo>
                    <a:pt x="7396" y="4767"/>
                  </a:lnTo>
                  <a:lnTo>
                    <a:pt x="7355" y="4747"/>
                  </a:lnTo>
                  <a:lnTo>
                    <a:pt x="7316" y="4724"/>
                  </a:lnTo>
                  <a:lnTo>
                    <a:pt x="7279" y="4700"/>
                  </a:lnTo>
                  <a:lnTo>
                    <a:pt x="7242" y="4674"/>
                  </a:lnTo>
                  <a:lnTo>
                    <a:pt x="7207" y="4646"/>
                  </a:lnTo>
                  <a:lnTo>
                    <a:pt x="7173" y="4617"/>
                  </a:lnTo>
                  <a:lnTo>
                    <a:pt x="7140" y="4586"/>
                  </a:lnTo>
                  <a:lnTo>
                    <a:pt x="7109" y="4553"/>
                  </a:lnTo>
                  <a:lnTo>
                    <a:pt x="7080" y="4520"/>
                  </a:lnTo>
                  <a:lnTo>
                    <a:pt x="7052" y="4485"/>
                  </a:lnTo>
                  <a:lnTo>
                    <a:pt x="7026" y="4447"/>
                  </a:lnTo>
                  <a:lnTo>
                    <a:pt x="7002" y="4409"/>
                  </a:lnTo>
                  <a:lnTo>
                    <a:pt x="6979" y="4370"/>
                  </a:lnTo>
                  <a:lnTo>
                    <a:pt x="6959" y="4330"/>
                  </a:lnTo>
                  <a:lnTo>
                    <a:pt x="6940" y="4289"/>
                  </a:lnTo>
                  <a:lnTo>
                    <a:pt x="6924" y="4247"/>
                  </a:lnTo>
                  <a:lnTo>
                    <a:pt x="6908" y="4203"/>
                  </a:lnTo>
                  <a:lnTo>
                    <a:pt x="6896" y="4159"/>
                  </a:lnTo>
                  <a:lnTo>
                    <a:pt x="6886" y="4114"/>
                  </a:lnTo>
                  <a:lnTo>
                    <a:pt x="6877" y="4068"/>
                  </a:lnTo>
                  <a:lnTo>
                    <a:pt x="6871" y="4020"/>
                  </a:lnTo>
                  <a:lnTo>
                    <a:pt x="6868" y="3974"/>
                  </a:lnTo>
                  <a:lnTo>
                    <a:pt x="6867" y="3926"/>
                  </a:lnTo>
                  <a:lnTo>
                    <a:pt x="6867" y="3926"/>
                  </a:lnTo>
                  <a:lnTo>
                    <a:pt x="6868" y="3877"/>
                  </a:lnTo>
                  <a:lnTo>
                    <a:pt x="6871" y="3830"/>
                  </a:lnTo>
                  <a:lnTo>
                    <a:pt x="6877" y="3784"/>
                  </a:lnTo>
                  <a:lnTo>
                    <a:pt x="6886" y="3737"/>
                  </a:lnTo>
                  <a:lnTo>
                    <a:pt x="6896" y="3692"/>
                  </a:lnTo>
                  <a:lnTo>
                    <a:pt x="6908" y="3648"/>
                  </a:lnTo>
                  <a:lnTo>
                    <a:pt x="6924" y="3604"/>
                  </a:lnTo>
                  <a:lnTo>
                    <a:pt x="6940" y="3562"/>
                  </a:lnTo>
                  <a:lnTo>
                    <a:pt x="6959" y="3520"/>
                  </a:lnTo>
                  <a:lnTo>
                    <a:pt x="6979" y="3480"/>
                  </a:lnTo>
                  <a:lnTo>
                    <a:pt x="7002" y="3441"/>
                  </a:lnTo>
                  <a:lnTo>
                    <a:pt x="7026" y="3403"/>
                  </a:lnTo>
                  <a:lnTo>
                    <a:pt x="7052" y="3367"/>
                  </a:lnTo>
                  <a:lnTo>
                    <a:pt x="7080" y="3330"/>
                  </a:lnTo>
                  <a:lnTo>
                    <a:pt x="7109" y="3298"/>
                  </a:lnTo>
                  <a:lnTo>
                    <a:pt x="7140" y="3265"/>
                  </a:lnTo>
                  <a:lnTo>
                    <a:pt x="7173" y="3233"/>
                  </a:lnTo>
                  <a:lnTo>
                    <a:pt x="7207" y="3204"/>
                  </a:lnTo>
                  <a:lnTo>
                    <a:pt x="7242" y="3177"/>
                  </a:lnTo>
                  <a:lnTo>
                    <a:pt x="7279" y="3150"/>
                  </a:lnTo>
                  <a:lnTo>
                    <a:pt x="7316" y="3126"/>
                  </a:lnTo>
                  <a:lnTo>
                    <a:pt x="7355" y="3104"/>
                  </a:lnTo>
                  <a:lnTo>
                    <a:pt x="7396" y="3084"/>
                  </a:lnTo>
                  <a:lnTo>
                    <a:pt x="7437" y="3065"/>
                  </a:lnTo>
                  <a:lnTo>
                    <a:pt x="7480" y="3047"/>
                  </a:lnTo>
                  <a:lnTo>
                    <a:pt x="7523" y="3033"/>
                  </a:lnTo>
                  <a:lnTo>
                    <a:pt x="7567" y="3021"/>
                  </a:lnTo>
                  <a:lnTo>
                    <a:pt x="7612" y="3009"/>
                  </a:lnTo>
                  <a:lnTo>
                    <a:pt x="7659" y="3002"/>
                  </a:lnTo>
                  <a:lnTo>
                    <a:pt x="7706" y="2995"/>
                  </a:lnTo>
                  <a:lnTo>
                    <a:pt x="7753" y="2992"/>
                  </a:lnTo>
                  <a:lnTo>
                    <a:pt x="7801" y="2990"/>
                  </a:lnTo>
                  <a:lnTo>
                    <a:pt x="7801" y="2990"/>
                  </a:lnTo>
                  <a:lnTo>
                    <a:pt x="7849" y="2992"/>
                  </a:lnTo>
                  <a:lnTo>
                    <a:pt x="7897" y="2995"/>
                  </a:lnTo>
                  <a:lnTo>
                    <a:pt x="7944" y="3002"/>
                  </a:lnTo>
                  <a:lnTo>
                    <a:pt x="7989" y="3009"/>
                  </a:lnTo>
                  <a:lnTo>
                    <a:pt x="8034" y="3021"/>
                  </a:lnTo>
                  <a:lnTo>
                    <a:pt x="8078" y="3033"/>
                  </a:lnTo>
                  <a:lnTo>
                    <a:pt x="8122" y="3047"/>
                  </a:lnTo>
                  <a:lnTo>
                    <a:pt x="8164" y="3065"/>
                  </a:lnTo>
                  <a:lnTo>
                    <a:pt x="8206" y="3084"/>
                  </a:lnTo>
                  <a:lnTo>
                    <a:pt x="8246" y="3104"/>
                  </a:lnTo>
                  <a:lnTo>
                    <a:pt x="8285" y="3126"/>
                  </a:lnTo>
                  <a:lnTo>
                    <a:pt x="8324" y="3150"/>
                  </a:lnTo>
                  <a:lnTo>
                    <a:pt x="8360" y="3177"/>
                  </a:lnTo>
                  <a:lnTo>
                    <a:pt x="8396" y="3204"/>
                  </a:lnTo>
                  <a:lnTo>
                    <a:pt x="8430" y="3233"/>
                  </a:lnTo>
                  <a:lnTo>
                    <a:pt x="8461" y="3265"/>
                  </a:lnTo>
                  <a:lnTo>
                    <a:pt x="8493" y="3298"/>
                  </a:lnTo>
                  <a:lnTo>
                    <a:pt x="8522" y="3330"/>
                  </a:lnTo>
                  <a:lnTo>
                    <a:pt x="8549" y="3367"/>
                  </a:lnTo>
                  <a:lnTo>
                    <a:pt x="8576" y="3403"/>
                  </a:lnTo>
                  <a:lnTo>
                    <a:pt x="8600" y="3441"/>
                  </a:lnTo>
                  <a:lnTo>
                    <a:pt x="8622" y="3480"/>
                  </a:lnTo>
                  <a:lnTo>
                    <a:pt x="8643" y="3520"/>
                  </a:lnTo>
                  <a:lnTo>
                    <a:pt x="8661" y="3562"/>
                  </a:lnTo>
                  <a:lnTo>
                    <a:pt x="8679" y="3604"/>
                  </a:lnTo>
                  <a:lnTo>
                    <a:pt x="8693" y="3648"/>
                  </a:lnTo>
                  <a:lnTo>
                    <a:pt x="8705" y="3692"/>
                  </a:lnTo>
                  <a:lnTo>
                    <a:pt x="8717" y="3737"/>
                  </a:lnTo>
                  <a:lnTo>
                    <a:pt x="8724" y="3784"/>
                  </a:lnTo>
                  <a:lnTo>
                    <a:pt x="8731" y="3830"/>
                  </a:lnTo>
                  <a:lnTo>
                    <a:pt x="8734" y="3877"/>
                  </a:lnTo>
                  <a:lnTo>
                    <a:pt x="8736" y="3926"/>
                  </a:lnTo>
                  <a:lnTo>
                    <a:pt x="8736" y="3926"/>
                  </a:lnTo>
                  <a:lnTo>
                    <a:pt x="8734" y="3974"/>
                  </a:lnTo>
                  <a:lnTo>
                    <a:pt x="8731" y="4020"/>
                  </a:lnTo>
                  <a:lnTo>
                    <a:pt x="8724" y="4068"/>
                  </a:lnTo>
                  <a:lnTo>
                    <a:pt x="8717" y="4114"/>
                  </a:lnTo>
                  <a:lnTo>
                    <a:pt x="8705" y="4159"/>
                  </a:lnTo>
                  <a:lnTo>
                    <a:pt x="8693" y="4203"/>
                  </a:lnTo>
                  <a:lnTo>
                    <a:pt x="8679" y="4247"/>
                  </a:lnTo>
                  <a:lnTo>
                    <a:pt x="8661" y="4289"/>
                  </a:lnTo>
                  <a:lnTo>
                    <a:pt x="8643" y="4330"/>
                  </a:lnTo>
                  <a:lnTo>
                    <a:pt x="8622" y="4370"/>
                  </a:lnTo>
                  <a:lnTo>
                    <a:pt x="8600" y="4409"/>
                  </a:lnTo>
                  <a:lnTo>
                    <a:pt x="8576" y="4447"/>
                  </a:lnTo>
                  <a:lnTo>
                    <a:pt x="8549" y="4485"/>
                  </a:lnTo>
                  <a:lnTo>
                    <a:pt x="8522" y="4520"/>
                  </a:lnTo>
                  <a:lnTo>
                    <a:pt x="8493" y="4553"/>
                  </a:lnTo>
                  <a:lnTo>
                    <a:pt x="8461" y="4586"/>
                  </a:lnTo>
                  <a:lnTo>
                    <a:pt x="8430" y="4617"/>
                  </a:lnTo>
                  <a:lnTo>
                    <a:pt x="8396" y="4646"/>
                  </a:lnTo>
                  <a:lnTo>
                    <a:pt x="8360" y="4674"/>
                  </a:lnTo>
                  <a:lnTo>
                    <a:pt x="8324" y="4700"/>
                  </a:lnTo>
                  <a:lnTo>
                    <a:pt x="8285" y="4724"/>
                  </a:lnTo>
                  <a:lnTo>
                    <a:pt x="8246" y="4747"/>
                  </a:lnTo>
                  <a:lnTo>
                    <a:pt x="8206" y="4767"/>
                  </a:lnTo>
                  <a:lnTo>
                    <a:pt x="8164" y="4786"/>
                  </a:lnTo>
                  <a:lnTo>
                    <a:pt x="8122" y="4802"/>
                  </a:lnTo>
                  <a:lnTo>
                    <a:pt x="8078" y="4817"/>
                  </a:lnTo>
                  <a:lnTo>
                    <a:pt x="8034" y="4830"/>
                  </a:lnTo>
                  <a:lnTo>
                    <a:pt x="7989" y="4840"/>
                  </a:lnTo>
                  <a:lnTo>
                    <a:pt x="7944" y="4849"/>
                  </a:lnTo>
                  <a:lnTo>
                    <a:pt x="7897" y="4855"/>
                  </a:lnTo>
                  <a:lnTo>
                    <a:pt x="7849" y="4858"/>
                  </a:lnTo>
                  <a:lnTo>
                    <a:pt x="7801" y="4859"/>
                  </a:lnTo>
                  <a:lnTo>
                    <a:pt x="7801" y="4859"/>
                  </a:lnTo>
                  <a:close/>
                  <a:moveTo>
                    <a:pt x="14186" y="7140"/>
                  </a:moveTo>
                  <a:lnTo>
                    <a:pt x="14186" y="7140"/>
                  </a:lnTo>
                  <a:lnTo>
                    <a:pt x="13993" y="7333"/>
                  </a:lnTo>
                  <a:lnTo>
                    <a:pt x="13993" y="7333"/>
                  </a:lnTo>
                  <a:lnTo>
                    <a:pt x="13971" y="7354"/>
                  </a:lnTo>
                  <a:lnTo>
                    <a:pt x="13947" y="7373"/>
                  </a:lnTo>
                  <a:lnTo>
                    <a:pt x="13922" y="7391"/>
                  </a:lnTo>
                  <a:lnTo>
                    <a:pt x="13898" y="7409"/>
                  </a:lnTo>
                  <a:lnTo>
                    <a:pt x="13872" y="7424"/>
                  </a:lnTo>
                  <a:lnTo>
                    <a:pt x="13847" y="7438"/>
                  </a:lnTo>
                  <a:lnTo>
                    <a:pt x="13822" y="7450"/>
                  </a:lnTo>
                  <a:lnTo>
                    <a:pt x="13797" y="7461"/>
                  </a:lnTo>
                  <a:lnTo>
                    <a:pt x="13772" y="7472"/>
                  </a:lnTo>
                  <a:lnTo>
                    <a:pt x="13745" y="7480"/>
                  </a:lnTo>
                  <a:lnTo>
                    <a:pt x="13720" y="7488"/>
                  </a:lnTo>
                  <a:lnTo>
                    <a:pt x="13694" y="7494"/>
                  </a:lnTo>
                  <a:lnTo>
                    <a:pt x="13668" y="7499"/>
                  </a:lnTo>
                  <a:lnTo>
                    <a:pt x="13642" y="7503"/>
                  </a:lnTo>
                  <a:lnTo>
                    <a:pt x="13616" y="7504"/>
                  </a:lnTo>
                  <a:lnTo>
                    <a:pt x="13590" y="7506"/>
                  </a:lnTo>
                  <a:lnTo>
                    <a:pt x="13564" y="7506"/>
                  </a:lnTo>
                  <a:lnTo>
                    <a:pt x="13539" y="7503"/>
                  </a:lnTo>
                  <a:lnTo>
                    <a:pt x="13514" y="7501"/>
                  </a:lnTo>
                  <a:lnTo>
                    <a:pt x="13488" y="7497"/>
                  </a:lnTo>
                  <a:lnTo>
                    <a:pt x="13463" y="7490"/>
                  </a:lnTo>
                  <a:lnTo>
                    <a:pt x="13438" y="7484"/>
                  </a:lnTo>
                  <a:lnTo>
                    <a:pt x="13413" y="7475"/>
                  </a:lnTo>
                  <a:lnTo>
                    <a:pt x="13389" y="7467"/>
                  </a:lnTo>
                  <a:lnTo>
                    <a:pt x="13365" y="7455"/>
                  </a:lnTo>
                  <a:lnTo>
                    <a:pt x="13342" y="7444"/>
                  </a:lnTo>
                  <a:lnTo>
                    <a:pt x="13318" y="7430"/>
                  </a:lnTo>
                  <a:lnTo>
                    <a:pt x="13296" y="7415"/>
                  </a:lnTo>
                  <a:lnTo>
                    <a:pt x="13274" y="7400"/>
                  </a:lnTo>
                  <a:lnTo>
                    <a:pt x="13252" y="7382"/>
                  </a:lnTo>
                  <a:lnTo>
                    <a:pt x="13231" y="7365"/>
                  </a:lnTo>
                  <a:lnTo>
                    <a:pt x="13210" y="7344"/>
                  </a:lnTo>
                  <a:lnTo>
                    <a:pt x="13210" y="7344"/>
                  </a:lnTo>
                  <a:lnTo>
                    <a:pt x="13191" y="7324"/>
                  </a:lnTo>
                  <a:lnTo>
                    <a:pt x="13172" y="7303"/>
                  </a:lnTo>
                  <a:lnTo>
                    <a:pt x="13156" y="7280"/>
                  </a:lnTo>
                  <a:lnTo>
                    <a:pt x="13140" y="7259"/>
                  </a:lnTo>
                  <a:lnTo>
                    <a:pt x="13126" y="7235"/>
                  </a:lnTo>
                  <a:lnTo>
                    <a:pt x="13112" y="7212"/>
                  </a:lnTo>
                  <a:lnTo>
                    <a:pt x="13099" y="7188"/>
                  </a:lnTo>
                  <a:lnTo>
                    <a:pt x="13089" y="7163"/>
                  </a:lnTo>
                  <a:lnTo>
                    <a:pt x="13079" y="7138"/>
                  </a:lnTo>
                  <a:lnTo>
                    <a:pt x="13072" y="7113"/>
                  </a:lnTo>
                  <a:lnTo>
                    <a:pt x="13064" y="7088"/>
                  </a:lnTo>
                  <a:lnTo>
                    <a:pt x="13059" y="7062"/>
                  </a:lnTo>
                  <a:lnTo>
                    <a:pt x="13055" y="7036"/>
                  </a:lnTo>
                  <a:lnTo>
                    <a:pt x="13051" y="7011"/>
                  </a:lnTo>
                  <a:lnTo>
                    <a:pt x="13050" y="6984"/>
                  </a:lnTo>
                  <a:lnTo>
                    <a:pt x="13049" y="6958"/>
                  </a:lnTo>
                  <a:lnTo>
                    <a:pt x="13050" y="6931"/>
                  </a:lnTo>
                  <a:lnTo>
                    <a:pt x="13053" y="6905"/>
                  </a:lnTo>
                  <a:lnTo>
                    <a:pt x="13056" y="6880"/>
                  </a:lnTo>
                  <a:lnTo>
                    <a:pt x="13060" y="6853"/>
                  </a:lnTo>
                  <a:lnTo>
                    <a:pt x="13067" y="6827"/>
                  </a:lnTo>
                  <a:lnTo>
                    <a:pt x="13074" y="6802"/>
                  </a:lnTo>
                  <a:lnTo>
                    <a:pt x="13083" y="6775"/>
                  </a:lnTo>
                  <a:lnTo>
                    <a:pt x="13093" y="6750"/>
                  </a:lnTo>
                  <a:lnTo>
                    <a:pt x="13104" y="6726"/>
                  </a:lnTo>
                  <a:lnTo>
                    <a:pt x="13117" y="6701"/>
                  </a:lnTo>
                  <a:lnTo>
                    <a:pt x="13131" y="6677"/>
                  </a:lnTo>
                  <a:lnTo>
                    <a:pt x="13146" y="6653"/>
                  </a:lnTo>
                  <a:lnTo>
                    <a:pt x="13162" y="6629"/>
                  </a:lnTo>
                  <a:lnTo>
                    <a:pt x="13181" y="6607"/>
                  </a:lnTo>
                  <a:lnTo>
                    <a:pt x="13200" y="6585"/>
                  </a:lnTo>
                  <a:lnTo>
                    <a:pt x="13220" y="6562"/>
                  </a:lnTo>
                  <a:lnTo>
                    <a:pt x="13220" y="6562"/>
                  </a:lnTo>
                  <a:lnTo>
                    <a:pt x="13414" y="6369"/>
                  </a:lnTo>
                  <a:lnTo>
                    <a:pt x="13414" y="6369"/>
                  </a:lnTo>
                  <a:lnTo>
                    <a:pt x="13481" y="6301"/>
                  </a:lnTo>
                  <a:lnTo>
                    <a:pt x="13546" y="6231"/>
                  </a:lnTo>
                  <a:lnTo>
                    <a:pt x="13608" y="6160"/>
                  </a:lnTo>
                  <a:lnTo>
                    <a:pt x="13668" y="6088"/>
                  </a:lnTo>
                  <a:lnTo>
                    <a:pt x="13728" y="6015"/>
                  </a:lnTo>
                  <a:lnTo>
                    <a:pt x="13783" y="5939"/>
                  </a:lnTo>
                  <a:lnTo>
                    <a:pt x="13837" y="5864"/>
                  </a:lnTo>
                  <a:lnTo>
                    <a:pt x="13889" y="5788"/>
                  </a:lnTo>
                  <a:lnTo>
                    <a:pt x="13939" y="5710"/>
                  </a:lnTo>
                  <a:lnTo>
                    <a:pt x="13987" y="5632"/>
                  </a:lnTo>
                  <a:lnTo>
                    <a:pt x="14032" y="5551"/>
                  </a:lnTo>
                  <a:lnTo>
                    <a:pt x="14075" y="5472"/>
                  </a:lnTo>
                  <a:lnTo>
                    <a:pt x="14117" y="5390"/>
                  </a:lnTo>
                  <a:lnTo>
                    <a:pt x="14156" y="5308"/>
                  </a:lnTo>
                  <a:lnTo>
                    <a:pt x="14194" y="5225"/>
                  </a:lnTo>
                  <a:lnTo>
                    <a:pt x="14229" y="5142"/>
                  </a:lnTo>
                  <a:lnTo>
                    <a:pt x="14262" y="5058"/>
                  </a:lnTo>
                  <a:lnTo>
                    <a:pt x="14292" y="4973"/>
                  </a:lnTo>
                  <a:lnTo>
                    <a:pt x="14321" y="4889"/>
                  </a:lnTo>
                  <a:lnTo>
                    <a:pt x="14347" y="4802"/>
                  </a:lnTo>
                  <a:lnTo>
                    <a:pt x="14371" y="4717"/>
                  </a:lnTo>
                  <a:lnTo>
                    <a:pt x="14394" y="4630"/>
                  </a:lnTo>
                  <a:lnTo>
                    <a:pt x="14414" y="4543"/>
                  </a:lnTo>
                  <a:lnTo>
                    <a:pt x="14432" y="4455"/>
                  </a:lnTo>
                  <a:lnTo>
                    <a:pt x="14448" y="4367"/>
                  </a:lnTo>
                  <a:lnTo>
                    <a:pt x="14462" y="4278"/>
                  </a:lnTo>
                  <a:lnTo>
                    <a:pt x="14473" y="4190"/>
                  </a:lnTo>
                  <a:lnTo>
                    <a:pt x="14482" y="4102"/>
                  </a:lnTo>
                  <a:lnTo>
                    <a:pt x="14490" y="4013"/>
                  </a:lnTo>
                  <a:lnTo>
                    <a:pt x="14496" y="3925"/>
                  </a:lnTo>
                  <a:lnTo>
                    <a:pt x="14498" y="3835"/>
                  </a:lnTo>
                  <a:lnTo>
                    <a:pt x="14500" y="3746"/>
                  </a:lnTo>
                  <a:lnTo>
                    <a:pt x="14498" y="3656"/>
                  </a:lnTo>
                  <a:lnTo>
                    <a:pt x="14496" y="3568"/>
                  </a:lnTo>
                  <a:lnTo>
                    <a:pt x="14490" y="3479"/>
                  </a:lnTo>
                  <a:lnTo>
                    <a:pt x="14482" y="3391"/>
                  </a:lnTo>
                  <a:lnTo>
                    <a:pt x="14473" y="3301"/>
                  </a:lnTo>
                  <a:lnTo>
                    <a:pt x="14462" y="3213"/>
                  </a:lnTo>
                  <a:lnTo>
                    <a:pt x="14448" y="3125"/>
                  </a:lnTo>
                  <a:lnTo>
                    <a:pt x="14432" y="3037"/>
                  </a:lnTo>
                  <a:lnTo>
                    <a:pt x="14414" y="2950"/>
                  </a:lnTo>
                  <a:lnTo>
                    <a:pt x="14394" y="2862"/>
                  </a:lnTo>
                  <a:lnTo>
                    <a:pt x="14371" y="2776"/>
                  </a:lnTo>
                  <a:lnTo>
                    <a:pt x="14347" y="2689"/>
                  </a:lnTo>
                  <a:lnTo>
                    <a:pt x="14321" y="2604"/>
                  </a:lnTo>
                  <a:lnTo>
                    <a:pt x="14292" y="2518"/>
                  </a:lnTo>
                  <a:lnTo>
                    <a:pt x="14262" y="2434"/>
                  </a:lnTo>
                  <a:lnTo>
                    <a:pt x="14228" y="2349"/>
                  </a:lnTo>
                  <a:lnTo>
                    <a:pt x="14194" y="2266"/>
                  </a:lnTo>
                  <a:lnTo>
                    <a:pt x="14156" y="2183"/>
                  </a:lnTo>
                  <a:lnTo>
                    <a:pt x="14117" y="2101"/>
                  </a:lnTo>
                  <a:lnTo>
                    <a:pt x="14075" y="2021"/>
                  </a:lnTo>
                  <a:lnTo>
                    <a:pt x="14032" y="1940"/>
                  </a:lnTo>
                  <a:lnTo>
                    <a:pt x="13987" y="1861"/>
                  </a:lnTo>
                  <a:lnTo>
                    <a:pt x="13939" y="1782"/>
                  </a:lnTo>
                  <a:lnTo>
                    <a:pt x="13889" y="1705"/>
                  </a:lnTo>
                  <a:lnTo>
                    <a:pt x="13837" y="1628"/>
                  </a:lnTo>
                  <a:lnTo>
                    <a:pt x="13783" y="1552"/>
                  </a:lnTo>
                  <a:lnTo>
                    <a:pt x="13728" y="1478"/>
                  </a:lnTo>
                  <a:lnTo>
                    <a:pt x="13668" y="1405"/>
                  </a:lnTo>
                  <a:lnTo>
                    <a:pt x="13608" y="1332"/>
                  </a:lnTo>
                  <a:lnTo>
                    <a:pt x="13546" y="1262"/>
                  </a:lnTo>
                  <a:lnTo>
                    <a:pt x="13481" y="1191"/>
                  </a:lnTo>
                  <a:lnTo>
                    <a:pt x="13414" y="1123"/>
                  </a:lnTo>
                  <a:lnTo>
                    <a:pt x="13414" y="1123"/>
                  </a:lnTo>
                  <a:lnTo>
                    <a:pt x="13220" y="929"/>
                  </a:lnTo>
                  <a:lnTo>
                    <a:pt x="13220" y="929"/>
                  </a:lnTo>
                  <a:lnTo>
                    <a:pt x="13200" y="908"/>
                  </a:lnTo>
                  <a:lnTo>
                    <a:pt x="13182" y="886"/>
                  </a:lnTo>
                  <a:lnTo>
                    <a:pt x="13165" y="864"/>
                  </a:lnTo>
                  <a:lnTo>
                    <a:pt x="13147" y="841"/>
                  </a:lnTo>
                  <a:lnTo>
                    <a:pt x="13132" y="818"/>
                  </a:lnTo>
                  <a:lnTo>
                    <a:pt x="13118" y="794"/>
                  </a:lnTo>
                  <a:lnTo>
                    <a:pt x="13106" y="771"/>
                  </a:lnTo>
                  <a:lnTo>
                    <a:pt x="13093" y="745"/>
                  </a:lnTo>
                  <a:lnTo>
                    <a:pt x="13083" y="721"/>
                  </a:lnTo>
                  <a:lnTo>
                    <a:pt x="13073" y="696"/>
                  </a:lnTo>
                  <a:lnTo>
                    <a:pt x="13064" y="671"/>
                  </a:lnTo>
                  <a:lnTo>
                    <a:pt x="13058" y="646"/>
                  </a:lnTo>
                  <a:lnTo>
                    <a:pt x="13051" y="621"/>
                  </a:lnTo>
                  <a:lnTo>
                    <a:pt x="13046" y="596"/>
                  </a:lnTo>
                  <a:lnTo>
                    <a:pt x="13043" y="570"/>
                  </a:lnTo>
                  <a:lnTo>
                    <a:pt x="13041" y="544"/>
                  </a:lnTo>
                  <a:lnTo>
                    <a:pt x="13040" y="519"/>
                  </a:lnTo>
                  <a:lnTo>
                    <a:pt x="13040" y="494"/>
                  </a:lnTo>
                  <a:lnTo>
                    <a:pt x="13043" y="468"/>
                  </a:lnTo>
                  <a:lnTo>
                    <a:pt x="13045" y="443"/>
                  </a:lnTo>
                  <a:lnTo>
                    <a:pt x="13049" y="418"/>
                  </a:lnTo>
                  <a:lnTo>
                    <a:pt x="13055" y="393"/>
                  </a:lnTo>
                  <a:lnTo>
                    <a:pt x="13061" y="369"/>
                  </a:lnTo>
                  <a:lnTo>
                    <a:pt x="13070" y="345"/>
                  </a:lnTo>
                  <a:lnTo>
                    <a:pt x="13080" y="321"/>
                  </a:lnTo>
                  <a:lnTo>
                    <a:pt x="13090" y="297"/>
                  </a:lnTo>
                  <a:lnTo>
                    <a:pt x="13103" y="274"/>
                  </a:lnTo>
                  <a:lnTo>
                    <a:pt x="13117" y="252"/>
                  </a:lnTo>
                  <a:lnTo>
                    <a:pt x="13132" y="229"/>
                  </a:lnTo>
                  <a:lnTo>
                    <a:pt x="13148" y="208"/>
                  </a:lnTo>
                  <a:lnTo>
                    <a:pt x="13167" y="186"/>
                  </a:lnTo>
                  <a:lnTo>
                    <a:pt x="13186" y="165"/>
                  </a:lnTo>
                  <a:lnTo>
                    <a:pt x="13186" y="165"/>
                  </a:lnTo>
                  <a:lnTo>
                    <a:pt x="13208" y="146"/>
                  </a:lnTo>
                  <a:lnTo>
                    <a:pt x="13229" y="127"/>
                  </a:lnTo>
                  <a:lnTo>
                    <a:pt x="13250" y="111"/>
                  </a:lnTo>
                  <a:lnTo>
                    <a:pt x="13273" y="94"/>
                  </a:lnTo>
                  <a:lnTo>
                    <a:pt x="13297" y="79"/>
                  </a:lnTo>
                  <a:lnTo>
                    <a:pt x="13321" y="67"/>
                  </a:lnTo>
                  <a:lnTo>
                    <a:pt x="13345" y="54"/>
                  </a:lnTo>
                  <a:lnTo>
                    <a:pt x="13370" y="43"/>
                  </a:lnTo>
                  <a:lnTo>
                    <a:pt x="13395" y="34"/>
                  </a:lnTo>
                  <a:lnTo>
                    <a:pt x="13422" y="25"/>
                  </a:lnTo>
                  <a:lnTo>
                    <a:pt x="13448" y="18"/>
                  </a:lnTo>
                  <a:lnTo>
                    <a:pt x="13475" y="11"/>
                  </a:lnTo>
                  <a:lnTo>
                    <a:pt x="13501" y="8"/>
                  </a:lnTo>
                  <a:lnTo>
                    <a:pt x="13527" y="4"/>
                  </a:lnTo>
                  <a:lnTo>
                    <a:pt x="13555" y="1"/>
                  </a:lnTo>
                  <a:lnTo>
                    <a:pt x="13582" y="0"/>
                  </a:lnTo>
                  <a:lnTo>
                    <a:pt x="13609" y="1"/>
                  </a:lnTo>
                  <a:lnTo>
                    <a:pt x="13636" y="3"/>
                  </a:lnTo>
                  <a:lnTo>
                    <a:pt x="13663" y="5"/>
                  </a:lnTo>
                  <a:lnTo>
                    <a:pt x="13691" y="10"/>
                  </a:lnTo>
                  <a:lnTo>
                    <a:pt x="13718" y="15"/>
                  </a:lnTo>
                  <a:lnTo>
                    <a:pt x="13744" y="21"/>
                  </a:lnTo>
                  <a:lnTo>
                    <a:pt x="13770" y="30"/>
                  </a:lnTo>
                  <a:lnTo>
                    <a:pt x="13797" y="39"/>
                  </a:lnTo>
                  <a:lnTo>
                    <a:pt x="13823" y="49"/>
                  </a:lnTo>
                  <a:lnTo>
                    <a:pt x="13849" y="62"/>
                  </a:lnTo>
                  <a:lnTo>
                    <a:pt x="13875" y="74"/>
                  </a:lnTo>
                  <a:lnTo>
                    <a:pt x="13899" y="88"/>
                  </a:lnTo>
                  <a:lnTo>
                    <a:pt x="13924" y="105"/>
                  </a:lnTo>
                  <a:lnTo>
                    <a:pt x="13948" y="121"/>
                  </a:lnTo>
                  <a:lnTo>
                    <a:pt x="13971" y="140"/>
                  </a:lnTo>
                  <a:lnTo>
                    <a:pt x="13993" y="159"/>
                  </a:lnTo>
                  <a:lnTo>
                    <a:pt x="13993" y="159"/>
                  </a:lnTo>
                  <a:lnTo>
                    <a:pt x="14186" y="351"/>
                  </a:lnTo>
                  <a:lnTo>
                    <a:pt x="14186" y="351"/>
                  </a:lnTo>
                  <a:lnTo>
                    <a:pt x="14230" y="395"/>
                  </a:lnTo>
                  <a:lnTo>
                    <a:pt x="14273" y="441"/>
                  </a:lnTo>
                  <a:lnTo>
                    <a:pt x="14314" y="485"/>
                  </a:lnTo>
                  <a:lnTo>
                    <a:pt x="14356" y="530"/>
                  </a:lnTo>
                  <a:lnTo>
                    <a:pt x="14398" y="577"/>
                  </a:lnTo>
                  <a:lnTo>
                    <a:pt x="14437" y="622"/>
                  </a:lnTo>
                  <a:lnTo>
                    <a:pt x="14477" y="669"/>
                  </a:lnTo>
                  <a:lnTo>
                    <a:pt x="14515" y="716"/>
                  </a:lnTo>
                  <a:lnTo>
                    <a:pt x="14554" y="763"/>
                  </a:lnTo>
                  <a:lnTo>
                    <a:pt x="14590" y="811"/>
                  </a:lnTo>
                  <a:lnTo>
                    <a:pt x="14627" y="859"/>
                  </a:lnTo>
                  <a:lnTo>
                    <a:pt x="14663" y="908"/>
                  </a:lnTo>
                  <a:lnTo>
                    <a:pt x="14699" y="956"/>
                  </a:lnTo>
                  <a:lnTo>
                    <a:pt x="14734" y="1005"/>
                  </a:lnTo>
                  <a:lnTo>
                    <a:pt x="14801" y="1104"/>
                  </a:lnTo>
                  <a:lnTo>
                    <a:pt x="14865" y="1205"/>
                  </a:lnTo>
                  <a:lnTo>
                    <a:pt x="14927" y="1306"/>
                  </a:lnTo>
                  <a:lnTo>
                    <a:pt x="14986" y="1409"/>
                  </a:lnTo>
                  <a:lnTo>
                    <a:pt x="15041" y="1513"/>
                  </a:lnTo>
                  <a:lnTo>
                    <a:pt x="15095" y="1618"/>
                  </a:lnTo>
                  <a:lnTo>
                    <a:pt x="15146" y="1724"/>
                  </a:lnTo>
                  <a:lnTo>
                    <a:pt x="15193" y="1831"/>
                  </a:lnTo>
                  <a:lnTo>
                    <a:pt x="15239" y="1939"/>
                  </a:lnTo>
                  <a:lnTo>
                    <a:pt x="15282" y="2047"/>
                  </a:lnTo>
                  <a:lnTo>
                    <a:pt x="15322" y="2157"/>
                  </a:lnTo>
                  <a:lnTo>
                    <a:pt x="15358" y="2268"/>
                  </a:lnTo>
                  <a:lnTo>
                    <a:pt x="15392" y="2378"/>
                  </a:lnTo>
                  <a:lnTo>
                    <a:pt x="15424" y="2491"/>
                  </a:lnTo>
                  <a:lnTo>
                    <a:pt x="15453" y="2603"/>
                  </a:lnTo>
                  <a:lnTo>
                    <a:pt x="15479" y="2716"/>
                  </a:lnTo>
                  <a:lnTo>
                    <a:pt x="15502" y="2829"/>
                  </a:lnTo>
                  <a:lnTo>
                    <a:pt x="15523" y="2943"/>
                  </a:lnTo>
                  <a:lnTo>
                    <a:pt x="15541" y="3057"/>
                  </a:lnTo>
                  <a:lnTo>
                    <a:pt x="15556" y="3170"/>
                  </a:lnTo>
                  <a:lnTo>
                    <a:pt x="15569" y="3286"/>
                  </a:lnTo>
                  <a:lnTo>
                    <a:pt x="15578" y="3401"/>
                  </a:lnTo>
                  <a:lnTo>
                    <a:pt x="15585" y="3515"/>
                  </a:lnTo>
                  <a:lnTo>
                    <a:pt x="15589" y="3631"/>
                  </a:lnTo>
                  <a:lnTo>
                    <a:pt x="15590" y="3746"/>
                  </a:lnTo>
                  <a:lnTo>
                    <a:pt x="15589" y="3862"/>
                  </a:lnTo>
                  <a:lnTo>
                    <a:pt x="15585" y="3976"/>
                  </a:lnTo>
                  <a:lnTo>
                    <a:pt x="15578" y="4092"/>
                  </a:lnTo>
                  <a:lnTo>
                    <a:pt x="15569" y="4207"/>
                  </a:lnTo>
                  <a:lnTo>
                    <a:pt x="15556" y="4321"/>
                  </a:lnTo>
                  <a:lnTo>
                    <a:pt x="15541" y="4436"/>
                  </a:lnTo>
                  <a:lnTo>
                    <a:pt x="15523" y="4549"/>
                  </a:lnTo>
                  <a:lnTo>
                    <a:pt x="15502" y="4664"/>
                  </a:lnTo>
                  <a:lnTo>
                    <a:pt x="15479" y="4777"/>
                  </a:lnTo>
                  <a:lnTo>
                    <a:pt x="15453" y="4889"/>
                  </a:lnTo>
                  <a:lnTo>
                    <a:pt x="15424" y="5002"/>
                  </a:lnTo>
                  <a:lnTo>
                    <a:pt x="15392" y="5113"/>
                  </a:lnTo>
                  <a:lnTo>
                    <a:pt x="15358" y="5224"/>
                  </a:lnTo>
                  <a:lnTo>
                    <a:pt x="15322" y="5335"/>
                  </a:lnTo>
                  <a:lnTo>
                    <a:pt x="15282" y="5444"/>
                  </a:lnTo>
                  <a:lnTo>
                    <a:pt x="15239" y="5553"/>
                  </a:lnTo>
                  <a:lnTo>
                    <a:pt x="15193" y="5661"/>
                  </a:lnTo>
                  <a:lnTo>
                    <a:pt x="15146" y="5768"/>
                  </a:lnTo>
                  <a:lnTo>
                    <a:pt x="15095" y="5874"/>
                  </a:lnTo>
                  <a:lnTo>
                    <a:pt x="15042" y="5980"/>
                  </a:lnTo>
                  <a:lnTo>
                    <a:pt x="14986" y="6083"/>
                  </a:lnTo>
                  <a:lnTo>
                    <a:pt x="14927" y="6186"/>
                  </a:lnTo>
                  <a:lnTo>
                    <a:pt x="14865" y="6288"/>
                  </a:lnTo>
                  <a:lnTo>
                    <a:pt x="14801" y="6389"/>
                  </a:lnTo>
                  <a:lnTo>
                    <a:pt x="14734" y="6487"/>
                  </a:lnTo>
                  <a:lnTo>
                    <a:pt x="14699" y="6536"/>
                  </a:lnTo>
                  <a:lnTo>
                    <a:pt x="14663" y="6585"/>
                  </a:lnTo>
                  <a:lnTo>
                    <a:pt x="14627" y="6633"/>
                  </a:lnTo>
                  <a:lnTo>
                    <a:pt x="14590" y="6681"/>
                  </a:lnTo>
                  <a:lnTo>
                    <a:pt x="14554" y="6729"/>
                  </a:lnTo>
                  <a:lnTo>
                    <a:pt x="14515" y="6777"/>
                  </a:lnTo>
                  <a:lnTo>
                    <a:pt x="14477" y="6823"/>
                  </a:lnTo>
                  <a:lnTo>
                    <a:pt x="14437" y="6870"/>
                  </a:lnTo>
                  <a:lnTo>
                    <a:pt x="14398" y="6916"/>
                  </a:lnTo>
                  <a:lnTo>
                    <a:pt x="14356" y="6962"/>
                  </a:lnTo>
                  <a:lnTo>
                    <a:pt x="14314" y="7007"/>
                  </a:lnTo>
                  <a:lnTo>
                    <a:pt x="14273" y="7052"/>
                  </a:lnTo>
                  <a:lnTo>
                    <a:pt x="14230" y="7096"/>
                  </a:lnTo>
                  <a:lnTo>
                    <a:pt x="14186" y="7140"/>
                  </a:lnTo>
                  <a:lnTo>
                    <a:pt x="14186" y="7140"/>
                  </a:lnTo>
                  <a:close/>
                  <a:moveTo>
                    <a:pt x="12651" y="5682"/>
                  </a:moveTo>
                  <a:lnTo>
                    <a:pt x="12651" y="5682"/>
                  </a:lnTo>
                  <a:lnTo>
                    <a:pt x="12467" y="5866"/>
                  </a:lnTo>
                  <a:lnTo>
                    <a:pt x="12467" y="5866"/>
                  </a:lnTo>
                  <a:lnTo>
                    <a:pt x="12447" y="5884"/>
                  </a:lnTo>
                  <a:lnTo>
                    <a:pt x="12427" y="5900"/>
                  </a:lnTo>
                  <a:lnTo>
                    <a:pt x="12407" y="5915"/>
                  </a:lnTo>
                  <a:lnTo>
                    <a:pt x="12385" y="5930"/>
                  </a:lnTo>
                  <a:lnTo>
                    <a:pt x="12364" y="5944"/>
                  </a:lnTo>
                  <a:lnTo>
                    <a:pt x="12342" y="5957"/>
                  </a:lnTo>
                  <a:lnTo>
                    <a:pt x="12320" y="5968"/>
                  </a:lnTo>
                  <a:lnTo>
                    <a:pt x="12297" y="5980"/>
                  </a:lnTo>
                  <a:lnTo>
                    <a:pt x="12273" y="5988"/>
                  </a:lnTo>
                  <a:lnTo>
                    <a:pt x="12250" y="5997"/>
                  </a:lnTo>
                  <a:lnTo>
                    <a:pt x="12227" y="6005"/>
                  </a:lnTo>
                  <a:lnTo>
                    <a:pt x="12203" y="6011"/>
                  </a:lnTo>
                  <a:lnTo>
                    <a:pt x="12177" y="6016"/>
                  </a:lnTo>
                  <a:lnTo>
                    <a:pt x="12153" y="6020"/>
                  </a:lnTo>
                  <a:lnTo>
                    <a:pt x="12130" y="6024"/>
                  </a:lnTo>
                  <a:lnTo>
                    <a:pt x="12104" y="6025"/>
                  </a:lnTo>
                  <a:lnTo>
                    <a:pt x="12080" y="6026"/>
                  </a:lnTo>
                  <a:lnTo>
                    <a:pt x="12055" y="6025"/>
                  </a:lnTo>
                  <a:lnTo>
                    <a:pt x="12031" y="6024"/>
                  </a:lnTo>
                  <a:lnTo>
                    <a:pt x="12006" y="6020"/>
                  </a:lnTo>
                  <a:lnTo>
                    <a:pt x="11982" y="6016"/>
                  </a:lnTo>
                  <a:lnTo>
                    <a:pt x="11958" y="6011"/>
                  </a:lnTo>
                  <a:lnTo>
                    <a:pt x="11934" y="6003"/>
                  </a:lnTo>
                  <a:lnTo>
                    <a:pt x="11910" y="5996"/>
                  </a:lnTo>
                  <a:lnTo>
                    <a:pt x="11888" y="5986"/>
                  </a:lnTo>
                  <a:lnTo>
                    <a:pt x="11864" y="5976"/>
                  </a:lnTo>
                  <a:lnTo>
                    <a:pt x="11841" y="5963"/>
                  </a:lnTo>
                  <a:lnTo>
                    <a:pt x="11820" y="5949"/>
                  </a:lnTo>
                  <a:lnTo>
                    <a:pt x="11797" y="5934"/>
                  </a:lnTo>
                  <a:lnTo>
                    <a:pt x="11777" y="5918"/>
                  </a:lnTo>
                  <a:lnTo>
                    <a:pt x="11756" y="5900"/>
                  </a:lnTo>
                  <a:lnTo>
                    <a:pt x="11735" y="5881"/>
                  </a:lnTo>
                  <a:lnTo>
                    <a:pt x="11735" y="5881"/>
                  </a:lnTo>
                  <a:lnTo>
                    <a:pt x="11717" y="5861"/>
                  </a:lnTo>
                  <a:lnTo>
                    <a:pt x="11698" y="5841"/>
                  </a:lnTo>
                  <a:lnTo>
                    <a:pt x="11681" y="5820"/>
                  </a:lnTo>
                  <a:lnTo>
                    <a:pt x="11666" y="5799"/>
                  </a:lnTo>
                  <a:lnTo>
                    <a:pt x="11651" y="5777"/>
                  </a:lnTo>
                  <a:lnTo>
                    <a:pt x="11638" y="5755"/>
                  </a:lnTo>
                  <a:lnTo>
                    <a:pt x="11627" y="5734"/>
                  </a:lnTo>
                  <a:lnTo>
                    <a:pt x="11616" y="5711"/>
                  </a:lnTo>
                  <a:lnTo>
                    <a:pt x="11607" y="5689"/>
                  </a:lnTo>
                  <a:lnTo>
                    <a:pt x="11598" y="5666"/>
                  </a:lnTo>
                  <a:lnTo>
                    <a:pt x="11592" y="5643"/>
                  </a:lnTo>
                  <a:lnTo>
                    <a:pt x="11587" y="5619"/>
                  </a:lnTo>
                  <a:lnTo>
                    <a:pt x="11582" y="5597"/>
                  </a:lnTo>
                  <a:lnTo>
                    <a:pt x="11579" y="5573"/>
                  </a:lnTo>
                  <a:lnTo>
                    <a:pt x="11577" y="5549"/>
                  </a:lnTo>
                  <a:lnTo>
                    <a:pt x="11577" y="5526"/>
                  </a:lnTo>
                  <a:lnTo>
                    <a:pt x="11577" y="5502"/>
                  </a:lnTo>
                  <a:lnTo>
                    <a:pt x="11579" y="5478"/>
                  </a:lnTo>
                  <a:lnTo>
                    <a:pt x="11583" y="5454"/>
                  </a:lnTo>
                  <a:lnTo>
                    <a:pt x="11587" y="5431"/>
                  </a:lnTo>
                  <a:lnTo>
                    <a:pt x="11593" y="5407"/>
                  </a:lnTo>
                  <a:lnTo>
                    <a:pt x="11599" y="5383"/>
                  </a:lnTo>
                  <a:lnTo>
                    <a:pt x="11608" y="5359"/>
                  </a:lnTo>
                  <a:lnTo>
                    <a:pt x="11617" y="5335"/>
                  </a:lnTo>
                  <a:lnTo>
                    <a:pt x="11628" y="5312"/>
                  </a:lnTo>
                  <a:lnTo>
                    <a:pt x="11640" y="5288"/>
                  </a:lnTo>
                  <a:lnTo>
                    <a:pt x="11654" y="5264"/>
                  </a:lnTo>
                  <a:lnTo>
                    <a:pt x="11667" y="5242"/>
                  </a:lnTo>
                  <a:lnTo>
                    <a:pt x="11684" y="5218"/>
                  </a:lnTo>
                  <a:lnTo>
                    <a:pt x="11700" y="5195"/>
                  </a:lnTo>
                  <a:lnTo>
                    <a:pt x="11719" y="5172"/>
                  </a:lnTo>
                  <a:lnTo>
                    <a:pt x="11738" y="5150"/>
                  </a:lnTo>
                  <a:lnTo>
                    <a:pt x="11738" y="5150"/>
                  </a:lnTo>
                  <a:lnTo>
                    <a:pt x="11928" y="4960"/>
                  </a:lnTo>
                  <a:lnTo>
                    <a:pt x="11928" y="4960"/>
                  </a:lnTo>
                  <a:lnTo>
                    <a:pt x="11958" y="4928"/>
                  </a:lnTo>
                  <a:lnTo>
                    <a:pt x="11989" y="4895"/>
                  </a:lnTo>
                  <a:lnTo>
                    <a:pt x="12017" y="4863"/>
                  </a:lnTo>
                  <a:lnTo>
                    <a:pt x="12045" y="4830"/>
                  </a:lnTo>
                  <a:lnTo>
                    <a:pt x="12073" y="4796"/>
                  </a:lnTo>
                  <a:lnTo>
                    <a:pt x="12098" y="4762"/>
                  </a:lnTo>
                  <a:lnTo>
                    <a:pt x="12123" y="4727"/>
                  </a:lnTo>
                  <a:lnTo>
                    <a:pt x="12147" y="4691"/>
                  </a:lnTo>
                  <a:lnTo>
                    <a:pt x="12170" y="4655"/>
                  </a:lnTo>
                  <a:lnTo>
                    <a:pt x="12193" y="4620"/>
                  </a:lnTo>
                  <a:lnTo>
                    <a:pt x="12213" y="4582"/>
                  </a:lnTo>
                  <a:lnTo>
                    <a:pt x="12233" y="4545"/>
                  </a:lnTo>
                  <a:lnTo>
                    <a:pt x="12253" y="4508"/>
                  </a:lnTo>
                  <a:lnTo>
                    <a:pt x="12271" y="4470"/>
                  </a:lnTo>
                  <a:lnTo>
                    <a:pt x="12287" y="4432"/>
                  </a:lnTo>
                  <a:lnTo>
                    <a:pt x="12303" y="4393"/>
                  </a:lnTo>
                  <a:lnTo>
                    <a:pt x="12318" y="4354"/>
                  </a:lnTo>
                  <a:lnTo>
                    <a:pt x="12334" y="4315"/>
                  </a:lnTo>
                  <a:lnTo>
                    <a:pt x="12346" y="4276"/>
                  </a:lnTo>
                  <a:lnTo>
                    <a:pt x="12359" y="4237"/>
                  </a:lnTo>
                  <a:lnTo>
                    <a:pt x="12370" y="4197"/>
                  </a:lnTo>
                  <a:lnTo>
                    <a:pt x="12380" y="4156"/>
                  </a:lnTo>
                  <a:lnTo>
                    <a:pt x="12389" y="4116"/>
                  </a:lnTo>
                  <a:lnTo>
                    <a:pt x="12398" y="4076"/>
                  </a:lnTo>
                  <a:lnTo>
                    <a:pt x="12405" y="4035"/>
                  </a:lnTo>
                  <a:lnTo>
                    <a:pt x="12412" y="3994"/>
                  </a:lnTo>
                  <a:lnTo>
                    <a:pt x="12417" y="3954"/>
                  </a:lnTo>
                  <a:lnTo>
                    <a:pt x="12420" y="3913"/>
                  </a:lnTo>
                  <a:lnTo>
                    <a:pt x="12424" y="3872"/>
                  </a:lnTo>
                  <a:lnTo>
                    <a:pt x="12427" y="3830"/>
                  </a:lnTo>
                  <a:lnTo>
                    <a:pt x="12428" y="3790"/>
                  </a:lnTo>
                  <a:lnTo>
                    <a:pt x="12429" y="3748"/>
                  </a:lnTo>
                  <a:lnTo>
                    <a:pt x="12428" y="3707"/>
                  </a:lnTo>
                  <a:lnTo>
                    <a:pt x="12427" y="3667"/>
                  </a:lnTo>
                  <a:lnTo>
                    <a:pt x="12424" y="3625"/>
                  </a:lnTo>
                  <a:lnTo>
                    <a:pt x="12420" y="3585"/>
                  </a:lnTo>
                  <a:lnTo>
                    <a:pt x="12417" y="3543"/>
                  </a:lnTo>
                  <a:lnTo>
                    <a:pt x="12412" y="3503"/>
                  </a:lnTo>
                  <a:lnTo>
                    <a:pt x="12405" y="3461"/>
                  </a:lnTo>
                  <a:lnTo>
                    <a:pt x="12398" y="3421"/>
                  </a:lnTo>
                  <a:lnTo>
                    <a:pt x="12389" y="3381"/>
                  </a:lnTo>
                  <a:lnTo>
                    <a:pt x="12380" y="3340"/>
                  </a:lnTo>
                  <a:lnTo>
                    <a:pt x="12370" y="3300"/>
                  </a:lnTo>
                  <a:lnTo>
                    <a:pt x="12359" y="3261"/>
                  </a:lnTo>
                  <a:lnTo>
                    <a:pt x="12346" y="3221"/>
                  </a:lnTo>
                  <a:lnTo>
                    <a:pt x="12332" y="3182"/>
                  </a:lnTo>
                  <a:lnTo>
                    <a:pt x="12318" y="3143"/>
                  </a:lnTo>
                  <a:lnTo>
                    <a:pt x="12303" y="3104"/>
                  </a:lnTo>
                  <a:lnTo>
                    <a:pt x="12287" y="3065"/>
                  </a:lnTo>
                  <a:lnTo>
                    <a:pt x="12271" y="3027"/>
                  </a:lnTo>
                  <a:lnTo>
                    <a:pt x="12252" y="2989"/>
                  </a:lnTo>
                  <a:lnTo>
                    <a:pt x="12233" y="2951"/>
                  </a:lnTo>
                  <a:lnTo>
                    <a:pt x="12213" y="2915"/>
                  </a:lnTo>
                  <a:lnTo>
                    <a:pt x="12193" y="2878"/>
                  </a:lnTo>
                  <a:lnTo>
                    <a:pt x="12170" y="2842"/>
                  </a:lnTo>
                  <a:lnTo>
                    <a:pt x="12147" y="2805"/>
                  </a:lnTo>
                  <a:lnTo>
                    <a:pt x="12123" y="2770"/>
                  </a:lnTo>
                  <a:lnTo>
                    <a:pt x="12098" y="2735"/>
                  </a:lnTo>
                  <a:lnTo>
                    <a:pt x="12072" y="2701"/>
                  </a:lnTo>
                  <a:lnTo>
                    <a:pt x="12045" y="2667"/>
                  </a:lnTo>
                  <a:lnTo>
                    <a:pt x="12017" y="2634"/>
                  </a:lnTo>
                  <a:lnTo>
                    <a:pt x="11989" y="2601"/>
                  </a:lnTo>
                  <a:lnTo>
                    <a:pt x="11958" y="2569"/>
                  </a:lnTo>
                  <a:lnTo>
                    <a:pt x="11928" y="2537"/>
                  </a:lnTo>
                  <a:lnTo>
                    <a:pt x="11928" y="2537"/>
                  </a:lnTo>
                  <a:lnTo>
                    <a:pt x="11738" y="2347"/>
                  </a:lnTo>
                  <a:lnTo>
                    <a:pt x="11738" y="2347"/>
                  </a:lnTo>
                  <a:lnTo>
                    <a:pt x="11719" y="2328"/>
                  </a:lnTo>
                  <a:lnTo>
                    <a:pt x="11700" y="2309"/>
                  </a:lnTo>
                  <a:lnTo>
                    <a:pt x="11684" y="2289"/>
                  </a:lnTo>
                  <a:lnTo>
                    <a:pt x="11667" y="2269"/>
                  </a:lnTo>
                  <a:lnTo>
                    <a:pt x="11654" y="2248"/>
                  </a:lnTo>
                  <a:lnTo>
                    <a:pt x="11640" y="2226"/>
                  </a:lnTo>
                  <a:lnTo>
                    <a:pt x="11627" y="2205"/>
                  </a:lnTo>
                  <a:lnTo>
                    <a:pt x="11616" y="2182"/>
                  </a:lnTo>
                  <a:lnTo>
                    <a:pt x="11606" y="2159"/>
                  </a:lnTo>
                  <a:lnTo>
                    <a:pt x="11597" y="2137"/>
                  </a:lnTo>
                  <a:lnTo>
                    <a:pt x="11589" y="2113"/>
                  </a:lnTo>
                  <a:lnTo>
                    <a:pt x="11583" y="2090"/>
                  </a:lnTo>
                  <a:lnTo>
                    <a:pt x="11578" y="2066"/>
                  </a:lnTo>
                  <a:lnTo>
                    <a:pt x="11574" y="2042"/>
                  </a:lnTo>
                  <a:lnTo>
                    <a:pt x="11570" y="2018"/>
                  </a:lnTo>
                  <a:lnTo>
                    <a:pt x="11569" y="1993"/>
                  </a:lnTo>
                  <a:lnTo>
                    <a:pt x="11569" y="1969"/>
                  </a:lnTo>
                  <a:lnTo>
                    <a:pt x="11569" y="1945"/>
                  </a:lnTo>
                  <a:lnTo>
                    <a:pt x="11572" y="1921"/>
                  </a:lnTo>
                  <a:lnTo>
                    <a:pt x="11575" y="1897"/>
                  </a:lnTo>
                  <a:lnTo>
                    <a:pt x="11579" y="1874"/>
                  </a:lnTo>
                  <a:lnTo>
                    <a:pt x="11586" y="1850"/>
                  </a:lnTo>
                  <a:lnTo>
                    <a:pt x="11593" y="1826"/>
                  </a:lnTo>
                  <a:lnTo>
                    <a:pt x="11602" y="1802"/>
                  </a:lnTo>
                  <a:lnTo>
                    <a:pt x="11611" y="1779"/>
                  </a:lnTo>
                  <a:lnTo>
                    <a:pt x="11622" y="1756"/>
                  </a:lnTo>
                  <a:lnTo>
                    <a:pt x="11635" y="1734"/>
                  </a:lnTo>
                  <a:lnTo>
                    <a:pt x="11649" y="1711"/>
                  </a:lnTo>
                  <a:lnTo>
                    <a:pt x="11664" y="1690"/>
                  </a:lnTo>
                  <a:lnTo>
                    <a:pt x="11680" y="1668"/>
                  </a:lnTo>
                  <a:lnTo>
                    <a:pt x="11698" y="1648"/>
                  </a:lnTo>
                  <a:lnTo>
                    <a:pt x="11718" y="1628"/>
                  </a:lnTo>
                  <a:lnTo>
                    <a:pt x="11718" y="1628"/>
                  </a:lnTo>
                  <a:lnTo>
                    <a:pt x="11738" y="1609"/>
                  </a:lnTo>
                  <a:lnTo>
                    <a:pt x="11758" y="1590"/>
                  </a:lnTo>
                  <a:lnTo>
                    <a:pt x="11781" y="1574"/>
                  </a:lnTo>
                  <a:lnTo>
                    <a:pt x="11802" y="1560"/>
                  </a:lnTo>
                  <a:lnTo>
                    <a:pt x="11825" y="1546"/>
                  </a:lnTo>
                  <a:lnTo>
                    <a:pt x="11849" y="1534"/>
                  </a:lnTo>
                  <a:lnTo>
                    <a:pt x="11873" y="1522"/>
                  </a:lnTo>
                  <a:lnTo>
                    <a:pt x="11897" y="1513"/>
                  </a:lnTo>
                  <a:lnTo>
                    <a:pt x="11921" y="1505"/>
                  </a:lnTo>
                  <a:lnTo>
                    <a:pt x="11946" y="1497"/>
                  </a:lnTo>
                  <a:lnTo>
                    <a:pt x="11971" y="1492"/>
                  </a:lnTo>
                  <a:lnTo>
                    <a:pt x="11996" y="1487"/>
                  </a:lnTo>
                  <a:lnTo>
                    <a:pt x="12021" y="1483"/>
                  </a:lnTo>
                  <a:lnTo>
                    <a:pt x="12046" y="1482"/>
                  </a:lnTo>
                  <a:lnTo>
                    <a:pt x="12072" y="1481"/>
                  </a:lnTo>
                  <a:lnTo>
                    <a:pt x="12097" y="1481"/>
                  </a:lnTo>
                  <a:lnTo>
                    <a:pt x="12123" y="1482"/>
                  </a:lnTo>
                  <a:lnTo>
                    <a:pt x="12148" y="1484"/>
                  </a:lnTo>
                  <a:lnTo>
                    <a:pt x="12174" y="1488"/>
                  </a:lnTo>
                  <a:lnTo>
                    <a:pt x="12199" y="1493"/>
                  </a:lnTo>
                  <a:lnTo>
                    <a:pt x="12223" y="1500"/>
                  </a:lnTo>
                  <a:lnTo>
                    <a:pt x="12248" y="1506"/>
                  </a:lnTo>
                  <a:lnTo>
                    <a:pt x="12272" y="1513"/>
                  </a:lnTo>
                  <a:lnTo>
                    <a:pt x="12296" y="1524"/>
                  </a:lnTo>
                  <a:lnTo>
                    <a:pt x="12320" y="1534"/>
                  </a:lnTo>
                  <a:lnTo>
                    <a:pt x="12342" y="1544"/>
                  </a:lnTo>
                  <a:lnTo>
                    <a:pt x="12364" y="1556"/>
                  </a:lnTo>
                  <a:lnTo>
                    <a:pt x="12386" y="1569"/>
                  </a:lnTo>
                  <a:lnTo>
                    <a:pt x="12408" y="1584"/>
                  </a:lnTo>
                  <a:lnTo>
                    <a:pt x="12428" y="1598"/>
                  </a:lnTo>
                  <a:lnTo>
                    <a:pt x="12448" y="1614"/>
                  </a:lnTo>
                  <a:lnTo>
                    <a:pt x="12467" y="1631"/>
                  </a:lnTo>
                  <a:lnTo>
                    <a:pt x="12467" y="1631"/>
                  </a:lnTo>
                  <a:lnTo>
                    <a:pt x="12651" y="1814"/>
                  </a:lnTo>
                  <a:lnTo>
                    <a:pt x="12651" y="1814"/>
                  </a:lnTo>
                  <a:lnTo>
                    <a:pt x="12700" y="1865"/>
                  </a:lnTo>
                  <a:lnTo>
                    <a:pt x="12748" y="1916"/>
                  </a:lnTo>
                  <a:lnTo>
                    <a:pt x="12793" y="1969"/>
                  </a:lnTo>
                  <a:lnTo>
                    <a:pt x="12837" y="2022"/>
                  </a:lnTo>
                  <a:lnTo>
                    <a:pt x="12881" y="2076"/>
                  </a:lnTo>
                  <a:lnTo>
                    <a:pt x="12922" y="2132"/>
                  </a:lnTo>
                  <a:lnTo>
                    <a:pt x="12962" y="2187"/>
                  </a:lnTo>
                  <a:lnTo>
                    <a:pt x="13000" y="2244"/>
                  </a:lnTo>
                  <a:lnTo>
                    <a:pt x="13038" y="2300"/>
                  </a:lnTo>
                  <a:lnTo>
                    <a:pt x="13073" y="2358"/>
                  </a:lnTo>
                  <a:lnTo>
                    <a:pt x="13106" y="2417"/>
                  </a:lnTo>
                  <a:lnTo>
                    <a:pt x="13138" y="2477"/>
                  </a:lnTo>
                  <a:lnTo>
                    <a:pt x="13169" y="2536"/>
                  </a:lnTo>
                  <a:lnTo>
                    <a:pt x="13197" y="2596"/>
                  </a:lnTo>
                  <a:lnTo>
                    <a:pt x="13224" y="2658"/>
                  </a:lnTo>
                  <a:lnTo>
                    <a:pt x="13250" y="2718"/>
                  </a:lnTo>
                  <a:lnTo>
                    <a:pt x="13274" y="2781"/>
                  </a:lnTo>
                  <a:lnTo>
                    <a:pt x="13297" y="2843"/>
                  </a:lnTo>
                  <a:lnTo>
                    <a:pt x="13318" y="2906"/>
                  </a:lnTo>
                  <a:lnTo>
                    <a:pt x="13337" y="2969"/>
                  </a:lnTo>
                  <a:lnTo>
                    <a:pt x="13356" y="3033"/>
                  </a:lnTo>
                  <a:lnTo>
                    <a:pt x="13373" y="3097"/>
                  </a:lnTo>
                  <a:lnTo>
                    <a:pt x="13388" y="3162"/>
                  </a:lnTo>
                  <a:lnTo>
                    <a:pt x="13400" y="3226"/>
                  </a:lnTo>
                  <a:lnTo>
                    <a:pt x="13412" y="3291"/>
                  </a:lnTo>
                  <a:lnTo>
                    <a:pt x="13422" y="3356"/>
                  </a:lnTo>
                  <a:lnTo>
                    <a:pt x="13430" y="3421"/>
                  </a:lnTo>
                  <a:lnTo>
                    <a:pt x="13438" y="3486"/>
                  </a:lnTo>
                  <a:lnTo>
                    <a:pt x="13443" y="3552"/>
                  </a:lnTo>
                  <a:lnTo>
                    <a:pt x="13447" y="3617"/>
                  </a:lnTo>
                  <a:lnTo>
                    <a:pt x="13449" y="3683"/>
                  </a:lnTo>
                  <a:lnTo>
                    <a:pt x="13451" y="3748"/>
                  </a:lnTo>
                  <a:lnTo>
                    <a:pt x="13449" y="3814"/>
                  </a:lnTo>
                  <a:lnTo>
                    <a:pt x="13447" y="3879"/>
                  </a:lnTo>
                  <a:lnTo>
                    <a:pt x="13443" y="3945"/>
                  </a:lnTo>
                  <a:lnTo>
                    <a:pt x="13438" y="4010"/>
                  </a:lnTo>
                  <a:lnTo>
                    <a:pt x="13430" y="4076"/>
                  </a:lnTo>
                  <a:lnTo>
                    <a:pt x="13422" y="4141"/>
                  </a:lnTo>
                  <a:lnTo>
                    <a:pt x="13412" y="4207"/>
                  </a:lnTo>
                  <a:lnTo>
                    <a:pt x="13400" y="4271"/>
                  </a:lnTo>
                  <a:lnTo>
                    <a:pt x="13388" y="4335"/>
                  </a:lnTo>
                  <a:lnTo>
                    <a:pt x="13373" y="4399"/>
                  </a:lnTo>
                  <a:lnTo>
                    <a:pt x="13356" y="4464"/>
                  </a:lnTo>
                  <a:lnTo>
                    <a:pt x="13339" y="4528"/>
                  </a:lnTo>
                  <a:lnTo>
                    <a:pt x="13318" y="4591"/>
                  </a:lnTo>
                  <a:lnTo>
                    <a:pt x="13297" y="4654"/>
                  </a:lnTo>
                  <a:lnTo>
                    <a:pt x="13274" y="4717"/>
                  </a:lnTo>
                  <a:lnTo>
                    <a:pt x="13250" y="4778"/>
                  </a:lnTo>
                  <a:lnTo>
                    <a:pt x="13225" y="4840"/>
                  </a:lnTo>
                  <a:lnTo>
                    <a:pt x="13197" y="4900"/>
                  </a:lnTo>
                  <a:lnTo>
                    <a:pt x="13169" y="4961"/>
                  </a:lnTo>
                  <a:lnTo>
                    <a:pt x="13138" y="5020"/>
                  </a:lnTo>
                  <a:lnTo>
                    <a:pt x="13106" y="5081"/>
                  </a:lnTo>
                  <a:lnTo>
                    <a:pt x="13073" y="5138"/>
                  </a:lnTo>
                  <a:lnTo>
                    <a:pt x="13038" y="5196"/>
                  </a:lnTo>
                  <a:lnTo>
                    <a:pt x="13001" y="5253"/>
                  </a:lnTo>
                  <a:lnTo>
                    <a:pt x="12962" y="5310"/>
                  </a:lnTo>
                  <a:lnTo>
                    <a:pt x="12923" y="5366"/>
                  </a:lnTo>
                  <a:lnTo>
                    <a:pt x="12881" y="5420"/>
                  </a:lnTo>
                  <a:lnTo>
                    <a:pt x="12839" y="5475"/>
                  </a:lnTo>
                  <a:lnTo>
                    <a:pt x="12793" y="5527"/>
                  </a:lnTo>
                  <a:lnTo>
                    <a:pt x="12748" y="5580"/>
                  </a:lnTo>
                  <a:lnTo>
                    <a:pt x="12700" y="5632"/>
                  </a:lnTo>
                  <a:lnTo>
                    <a:pt x="12651" y="5682"/>
                  </a:lnTo>
                  <a:lnTo>
                    <a:pt x="12651" y="5682"/>
                  </a:lnTo>
                  <a:close/>
                  <a:moveTo>
                    <a:pt x="2370" y="6562"/>
                  </a:moveTo>
                  <a:lnTo>
                    <a:pt x="2370" y="6562"/>
                  </a:lnTo>
                  <a:lnTo>
                    <a:pt x="2391" y="6585"/>
                  </a:lnTo>
                  <a:lnTo>
                    <a:pt x="2410" y="6607"/>
                  </a:lnTo>
                  <a:lnTo>
                    <a:pt x="2428" y="6629"/>
                  </a:lnTo>
                  <a:lnTo>
                    <a:pt x="2444" y="6653"/>
                  </a:lnTo>
                  <a:lnTo>
                    <a:pt x="2461" y="6677"/>
                  </a:lnTo>
                  <a:lnTo>
                    <a:pt x="2474" y="6701"/>
                  </a:lnTo>
                  <a:lnTo>
                    <a:pt x="2487" y="6726"/>
                  </a:lnTo>
                  <a:lnTo>
                    <a:pt x="2498" y="6750"/>
                  </a:lnTo>
                  <a:lnTo>
                    <a:pt x="2508" y="6775"/>
                  </a:lnTo>
                  <a:lnTo>
                    <a:pt x="2516" y="6802"/>
                  </a:lnTo>
                  <a:lnTo>
                    <a:pt x="2523" y="6827"/>
                  </a:lnTo>
                  <a:lnTo>
                    <a:pt x="2530" y="6853"/>
                  </a:lnTo>
                  <a:lnTo>
                    <a:pt x="2535" y="6880"/>
                  </a:lnTo>
                  <a:lnTo>
                    <a:pt x="2539" y="6905"/>
                  </a:lnTo>
                  <a:lnTo>
                    <a:pt x="2540" y="6931"/>
                  </a:lnTo>
                  <a:lnTo>
                    <a:pt x="2541" y="6958"/>
                  </a:lnTo>
                  <a:lnTo>
                    <a:pt x="2541" y="6984"/>
                  </a:lnTo>
                  <a:lnTo>
                    <a:pt x="2539" y="7011"/>
                  </a:lnTo>
                  <a:lnTo>
                    <a:pt x="2536" y="7036"/>
                  </a:lnTo>
                  <a:lnTo>
                    <a:pt x="2532" y="7062"/>
                  </a:lnTo>
                  <a:lnTo>
                    <a:pt x="2526" y="7088"/>
                  </a:lnTo>
                  <a:lnTo>
                    <a:pt x="2520" y="7113"/>
                  </a:lnTo>
                  <a:lnTo>
                    <a:pt x="2511" y="7138"/>
                  </a:lnTo>
                  <a:lnTo>
                    <a:pt x="2502" y="7163"/>
                  </a:lnTo>
                  <a:lnTo>
                    <a:pt x="2491" y="7188"/>
                  </a:lnTo>
                  <a:lnTo>
                    <a:pt x="2479" y="7212"/>
                  </a:lnTo>
                  <a:lnTo>
                    <a:pt x="2466" y="7235"/>
                  </a:lnTo>
                  <a:lnTo>
                    <a:pt x="2450" y="7259"/>
                  </a:lnTo>
                  <a:lnTo>
                    <a:pt x="2435" y="7280"/>
                  </a:lnTo>
                  <a:lnTo>
                    <a:pt x="2418" y="7303"/>
                  </a:lnTo>
                  <a:lnTo>
                    <a:pt x="2400" y="7324"/>
                  </a:lnTo>
                  <a:lnTo>
                    <a:pt x="2380" y="7344"/>
                  </a:lnTo>
                  <a:lnTo>
                    <a:pt x="2380" y="7344"/>
                  </a:lnTo>
                  <a:lnTo>
                    <a:pt x="2360" y="7365"/>
                  </a:lnTo>
                  <a:lnTo>
                    <a:pt x="2338" y="7382"/>
                  </a:lnTo>
                  <a:lnTo>
                    <a:pt x="2317" y="7400"/>
                  </a:lnTo>
                  <a:lnTo>
                    <a:pt x="2294" y="7415"/>
                  </a:lnTo>
                  <a:lnTo>
                    <a:pt x="2272" y="7430"/>
                  </a:lnTo>
                  <a:lnTo>
                    <a:pt x="2249" y="7444"/>
                  </a:lnTo>
                  <a:lnTo>
                    <a:pt x="2225" y="7455"/>
                  </a:lnTo>
                  <a:lnTo>
                    <a:pt x="2201" y="7467"/>
                  </a:lnTo>
                  <a:lnTo>
                    <a:pt x="2177" y="7475"/>
                  </a:lnTo>
                  <a:lnTo>
                    <a:pt x="2152" y="7484"/>
                  </a:lnTo>
                  <a:lnTo>
                    <a:pt x="2128" y="7490"/>
                  </a:lnTo>
                  <a:lnTo>
                    <a:pt x="2103" y="7497"/>
                  </a:lnTo>
                  <a:lnTo>
                    <a:pt x="2078" y="7501"/>
                  </a:lnTo>
                  <a:lnTo>
                    <a:pt x="2053" y="7503"/>
                  </a:lnTo>
                  <a:lnTo>
                    <a:pt x="2026" y="7506"/>
                  </a:lnTo>
                  <a:lnTo>
                    <a:pt x="2001" y="7506"/>
                  </a:lnTo>
                  <a:lnTo>
                    <a:pt x="1974" y="7504"/>
                  </a:lnTo>
                  <a:lnTo>
                    <a:pt x="1949" y="7503"/>
                  </a:lnTo>
                  <a:lnTo>
                    <a:pt x="1923" y="7499"/>
                  </a:lnTo>
                  <a:lnTo>
                    <a:pt x="1896" y="7494"/>
                  </a:lnTo>
                  <a:lnTo>
                    <a:pt x="1871" y="7488"/>
                  </a:lnTo>
                  <a:lnTo>
                    <a:pt x="1845" y="7480"/>
                  </a:lnTo>
                  <a:lnTo>
                    <a:pt x="1820" y="7472"/>
                  </a:lnTo>
                  <a:lnTo>
                    <a:pt x="1793" y="7461"/>
                  </a:lnTo>
                  <a:lnTo>
                    <a:pt x="1768" y="7450"/>
                  </a:lnTo>
                  <a:lnTo>
                    <a:pt x="1743" y="7438"/>
                  </a:lnTo>
                  <a:lnTo>
                    <a:pt x="1718" y="7424"/>
                  </a:lnTo>
                  <a:lnTo>
                    <a:pt x="1694" y="7409"/>
                  </a:lnTo>
                  <a:lnTo>
                    <a:pt x="1668" y="7391"/>
                  </a:lnTo>
                  <a:lnTo>
                    <a:pt x="1644" y="7373"/>
                  </a:lnTo>
                  <a:lnTo>
                    <a:pt x="1621" y="7354"/>
                  </a:lnTo>
                  <a:lnTo>
                    <a:pt x="1597" y="7333"/>
                  </a:lnTo>
                  <a:lnTo>
                    <a:pt x="1597" y="7333"/>
                  </a:lnTo>
                  <a:lnTo>
                    <a:pt x="1404" y="7140"/>
                  </a:lnTo>
                  <a:lnTo>
                    <a:pt x="1404" y="7140"/>
                  </a:lnTo>
                  <a:lnTo>
                    <a:pt x="1361" y="7096"/>
                  </a:lnTo>
                  <a:lnTo>
                    <a:pt x="1318" y="7052"/>
                  </a:lnTo>
                  <a:lnTo>
                    <a:pt x="1276" y="7007"/>
                  </a:lnTo>
                  <a:lnTo>
                    <a:pt x="1234" y="6962"/>
                  </a:lnTo>
                  <a:lnTo>
                    <a:pt x="1194" y="6916"/>
                  </a:lnTo>
                  <a:lnTo>
                    <a:pt x="1153" y="6870"/>
                  </a:lnTo>
                  <a:lnTo>
                    <a:pt x="1114" y="6823"/>
                  </a:lnTo>
                  <a:lnTo>
                    <a:pt x="1075" y="6777"/>
                  </a:lnTo>
                  <a:lnTo>
                    <a:pt x="1038" y="6729"/>
                  </a:lnTo>
                  <a:lnTo>
                    <a:pt x="1000" y="6681"/>
                  </a:lnTo>
                  <a:lnTo>
                    <a:pt x="963" y="6633"/>
                  </a:lnTo>
                  <a:lnTo>
                    <a:pt x="927" y="6585"/>
                  </a:lnTo>
                  <a:lnTo>
                    <a:pt x="891" y="6536"/>
                  </a:lnTo>
                  <a:lnTo>
                    <a:pt x="857" y="6487"/>
                  </a:lnTo>
                  <a:lnTo>
                    <a:pt x="791" y="6389"/>
                  </a:lnTo>
                  <a:lnTo>
                    <a:pt x="725" y="6288"/>
                  </a:lnTo>
                  <a:lnTo>
                    <a:pt x="663" y="6186"/>
                  </a:lnTo>
                  <a:lnTo>
                    <a:pt x="606" y="6083"/>
                  </a:lnTo>
                  <a:lnTo>
                    <a:pt x="549" y="5980"/>
                  </a:lnTo>
                  <a:lnTo>
                    <a:pt x="496" y="5874"/>
                  </a:lnTo>
                  <a:lnTo>
                    <a:pt x="444" y="5768"/>
                  </a:lnTo>
                  <a:lnTo>
                    <a:pt x="397" y="5661"/>
                  </a:lnTo>
                  <a:lnTo>
                    <a:pt x="351" y="5553"/>
                  </a:lnTo>
                  <a:lnTo>
                    <a:pt x="308" y="5444"/>
                  </a:lnTo>
                  <a:lnTo>
                    <a:pt x="269" y="5335"/>
                  </a:lnTo>
                  <a:lnTo>
                    <a:pt x="232" y="5224"/>
                  </a:lnTo>
                  <a:lnTo>
                    <a:pt x="198" y="5113"/>
                  </a:lnTo>
                  <a:lnTo>
                    <a:pt x="166" y="5002"/>
                  </a:lnTo>
                  <a:lnTo>
                    <a:pt x="137" y="4889"/>
                  </a:lnTo>
                  <a:lnTo>
                    <a:pt x="112" y="4777"/>
                  </a:lnTo>
                  <a:lnTo>
                    <a:pt x="88" y="4664"/>
                  </a:lnTo>
                  <a:lnTo>
                    <a:pt x="68" y="4549"/>
                  </a:lnTo>
                  <a:lnTo>
                    <a:pt x="50" y="4436"/>
                  </a:lnTo>
                  <a:lnTo>
                    <a:pt x="35" y="4321"/>
                  </a:lnTo>
                  <a:lnTo>
                    <a:pt x="22" y="4207"/>
                  </a:lnTo>
                  <a:lnTo>
                    <a:pt x="12" y="4092"/>
                  </a:lnTo>
                  <a:lnTo>
                    <a:pt x="6" y="3976"/>
                  </a:lnTo>
                  <a:lnTo>
                    <a:pt x="2" y="3862"/>
                  </a:lnTo>
                  <a:lnTo>
                    <a:pt x="0" y="3746"/>
                  </a:lnTo>
                  <a:lnTo>
                    <a:pt x="2" y="3631"/>
                  </a:lnTo>
                  <a:lnTo>
                    <a:pt x="6" y="3515"/>
                  </a:lnTo>
                  <a:lnTo>
                    <a:pt x="12" y="3401"/>
                  </a:lnTo>
                  <a:lnTo>
                    <a:pt x="22" y="3286"/>
                  </a:lnTo>
                  <a:lnTo>
                    <a:pt x="35" y="3170"/>
                  </a:lnTo>
                  <a:lnTo>
                    <a:pt x="50" y="3057"/>
                  </a:lnTo>
                  <a:lnTo>
                    <a:pt x="68" y="2943"/>
                  </a:lnTo>
                  <a:lnTo>
                    <a:pt x="88" y="2829"/>
                  </a:lnTo>
                  <a:lnTo>
                    <a:pt x="112" y="2716"/>
                  </a:lnTo>
                  <a:lnTo>
                    <a:pt x="137" y="2603"/>
                  </a:lnTo>
                  <a:lnTo>
                    <a:pt x="166" y="2491"/>
                  </a:lnTo>
                  <a:lnTo>
                    <a:pt x="198" y="2378"/>
                  </a:lnTo>
                  <a:lnTo>
                    <a:pt x="233" y="2268"/>
                  </a:lnTo>
                  <a:lnTo>
                    <a:pt x="269" y="2157"/>
                  </a:lnTo>
                  <a:lnTo>
                    <a:pt x="308" y="2047"/>
                  </a:lnTo>
                  <a:lnTo>
                    <a:pt x="351" y="1939"/>
                  </a:lnTo>
                  <a:lnTo>
                    <a:pt x="397" y="1831"/>
                  </a:lnTo>
                  <a:lnTo>
                    <a:pt x="444" y="1724"/>
                  </a:lnTo>
                  <a:lnTo>
                    <a:pt x="496" y="1618"/>
                  </a:lnTo>
                  <a:lnTo>
                    <a:pt x="549" y="1513"/>
                  </a:lnTo>
                  <a:lnTo>
                    <a:pt x="606" y="1409"/>
                  </a:lnTo>
                  <a:lnTo>
                    <a:pt x="663" y="1306"/>
                  </a:lnTo>
                  <a:lnTo>
                    <a:pt x="725" y="1205"/>
                  </a:lnTo>
                  <a:lnTo>
                    <a:pt x="791" y="1104"/>
                  </a:lnTo>
                  <a:lnTo>
                    <a:pt x="857" y="1005"/>
                  </a:lnTo>
                  <a:lnTo>
                    <a:pt x="891" y="956"/>
                  </a:lnTo>
                  <a:lnTo>
                    <a:pt x="927" y="908"/>
                  </a:lnTo>
                  <a:lnTo>
                    <a:pt x="963" y="859"/>
                  </a:lnTo>
                  <a:lnTo>
                    <a:pt x="1000" y="811"/>
                  </a:lnTo>
                  <a:lnTo>
                    <a:pt x="1038" y="763"/>
                  </a:lnTo>
                  <a:lnTo>
                    <a:pt x="1075" y="716"/>
                  </a:lnTo>
                  <a:lnTo>
                    <a:pt x="1114" y="669"/>
                  </a:lnTo>
                  <a:lnTo>
                    <a:pt x="1153" y="622"/>
                  </a:lnTo>
                  <a:lnTo>
                    <a:pt x="1194" y="577"/>
                  </a:lnTo>
                  <a:lnTo>
                    <a:pt x="1234" y="530"/>
                  </a:lnTo>
                  <a:lnTo>
                    <a:pt x="1276" y="485"/>
                  </a:lnTo>
                  <a:lnTo>
                    <a:pt x="1318" y="441"/>
                  </a:lnTo>
                  <a:lnTo>
                    <a:pt x="1361" y="395"/>
                  </a:lnTo>
                  <a:lnTo>
                    <a:pt x="1404" y="351"/>
                  </a:lnTo>
                  <a:lnTo>
                    <a:pt x="1404" y="351"/>
                  </a:lnTo>
                  <a:lnTo>
                    <a:pt x="1597" y="159"/>
                  </a:lnTo>
                  <a:lnTo>
                    <a:pt x="1597" y="159"/>
                  </a:lnTo>
                  <a:lnTo>
                    <a:pt x="1619" y="140"/>
                  </a:lnTo>
                  <a:lnTo>
                    <a:pt x="1643" y="121"/>
                  </a:lnTo>
                  <a:lnTo>
                    <a:pt x="1667" y="105"/>
                  </a:lnTo>
                  <a:lnTo>
                    <a:pt x="1691" y="88"/>
                  </a:lnTo>
                  <a:lnTo>
                    <a:pt x="1716" y="74"/>
                  </a:lnTo>
                  <a:lnTo>
                    <a:pt x="1741" y="62"/>
                  </a:lnTo>
                  <a:lnTo>
                    <a:pt x="1767" y="49"/>
                  </a:lnTo>
                  <a:lnTo>
                    <a:pt x="1793" y="39"/>
                  </a:lnTo>
                  <a:lnTo>
                    <a:pt x="1820" y="30"/>
                  </a:lnTo>
                  <a:lnTo>
                    <a:pt x="1846" y="21"/>
                  </a:lnTo>
                  <a:lnTo>
                    <a:pt x="1874" y="15"/>
                  </a:lnTo>
                  <a:lnTo>
                    <a:pt x="1900" y="10"/>
                  </a:lnTo>
                  <a:lnTo>
                    <a:pt x="1928" y="5"/>
                  </a:lnTo>
                  <a:lnTo>
                    <a:pt x="1954" y="3"/>
                  </a:lnTo>
                  <a:lnTo>
                    <a:pt x="1982" y="1"/>
                  </a:lnTo>
                  <a:lnTo>
                    <a:pt x="2008" y="0"/>
                  </a:lnTo>
                  <a:lnTo>
                    <a:pt x="2036" y="1"/>
                  </a:lnTo>
                  <a:lnTo>
                    <a:pt x="2063" y="4"/>
                  </a:lnTo>
                  <a:lnTo>
                    <a:pt x="2090" y="8"/>
                  </a:lnTo>
                  <a:lnTo>
                    <a:pt x="2117" y="11"/>
                  </a:lnTo>
                  <a:lnTo>
                    <a:pt x="2143" y="18"/>
                  </a:lnTo>
                  <a:lnTo>
                    <a:pt x="2170" y="25"/>
                  </a:lnTo>
                  <a:lnTo>
                    <a:pt x="2195" y="34"/>
                  </a:lnTo>
                  <a:lnTo>
                    <a:pt x="2220" y="43"/>
                  </a:lnTo>
                  <a:lnTo>
                    <a:pt x="2245" y="54"/>
                  </a:lnTo>
                  <a:lnTo>
                    <a:pt x="2270" y="67"/>
                  </a:lnTo>
                  <a:lnTo>
                    <a:pt x="2294" y="79"/>
                  </a:lnTo>
                  <a:lnTo>
                    <a:pt x="2317" y="94"/>
                  </a:lnTo>
                  <a:lnTo>
                    <a:pt x="2340" y="111"/>
                  </a:lnTo>
                  <a:lnTo>
                    <a:pt x="2362" y="127"/>
                  </a:lnTo>
                  <a:lnTo>
                    <a:pt x="2384" y="146"/>
                  </a:lnTo>
                  <a:lnTo>
                    <a:pt x="2404" y="165"/>
                  </a:lnTo>
                  <a:lnTo>
                    <a:pt x="2404" y="165"/>
                  </a:lnTo>
                  <a:lnTo>
                    <a:pt x="2424" y="186"/>
                  </a:lnTo>
                  <a:lnTo>
                    <a:pt x="2442" y="208"/>
                  </a:lnTo>
                  <a:lnTo>
                    <a:pt x="2458" y="229"/>
                  </a:lnTo>
                  <a:lnTo>
                    <a:pt x="2473" y="252"/>
                  </a:lnTo>
                  <a:lnTo>
                    <a:pt x="2487" y="274"/>
                  </a:lnTo>
                  <a:lnTo>
                    <a:pt x="2500" y="297"/>
                  </a:lnTo>
                  <a:lnTo>
                    <a:pt x="2511" y="321"/>
                  </a:lnTo>
                  <a:lnTo>
                    <a:pt x="2521" y="345"/>
                  </a:lnTo>
                  <a:lnTo>
                    <a:pt x="2529" y="369"/>
                  </a:lnTo>
                  <a:lnTo>
                    <a:pt x="2536" y="393"/>
                  </a:lnTo>
                  <a:lnTo>
                    <a:pt x="2541" y="418"/>
                  </a:lnTo>
                  <a:lnTo>
                    <a:pt x="2546" y="443"/>
                  </a:lnTo>
                  <a:lnTo>
                    <a:pt x="2549" y="468"/>
                  </a:lnTo>
                  <a:lnTo>
                    <a:pt x="2550" y="494"/>
                  </a:lnTo>
                  <a:lnTo>
                    <a:pt x="2551" y="519"/>
                  </a:lnTo>
                  <a:lnTo>
                    <a:pt x="2550" y="544"/>
                  </a:lnTo>
                  <a:lnTo>
                    <a:pt x="2547" y="570"/>
                  </a:lnTo>
                  <a:lnTo>
                    <a:pt x="2544" y="596"/>
                  </a:lnTo>
                  <a:lnTo>
                    <a:pt x="2540" y="621"/>
                  </a:lnTo>
                  <a:lnTo>
                    <a:pt x="2534" y="646"/>
                  </a:lnTo>
                  <a:lnTo>
                    <a:pt x="2526" y="671"/>
                  </a:lnTo>
                  <a:lnTo>
                    <a:pt x="2518" y="696"/>
                  </a:lnTo>
                  <a:lnTo>
                    <a:pt x="2508" y="721"/>
                  </a:lnTo>
                  <a:lnTo>
                    <a:pt x="2497" y="745"/>
                  </a:lnTo>
                  <a:lnTo>
                    <a:pt x="2486" y="771"/>
                  </a:lnTo>
                  <a:lnTo>
                    <a:pt x="2473" y="794"/>
                  </a:lnTo>
                  <a:lnTo>
                    <a:pt x="2458" y="818"/>
                  </a:lnTo>
                  <a:lnTo>
                    <a:pt x="2443" y="841"/>
                  </a:lnTo>
                  <a:lnTo>
                    <a:pt x="2427" y="864"/>
                  </a:lnTo>
                  <a:lnTo>
                    <a:pt x="2409" y="886"/>
                  </a:lnTo>
                  <a:lnTo>
                    <a:pt x="2390" y="908"/>
                  </a:lnTo>
                  <a:lnTo>
                    <a:pt x="2370" y="929"/>
                  </a:lnTo>
                  <a:lnTo>
                    <a:pt x="2370" y="929"/>
                  </a:lnTo>
                  <a:lnTo>
                    <a:pt x="2176" y="1123"/>
                  </a:lnTo>
                  <a:lnTo>
                    <a:pt x="2176" y="1123"/>
                  </a:lnTo>
                  <a:lnTo>
                    <a:pt x="2109" y="1191"/>
                  </a:lnTo>
                  <a:lnTo>
                    <a:pt x="2045" y="1262"/>
                  </a:lnTo>
                  <a:lnTo>
                    <a:pt x="1982" y="1332"/>
                  </a:lnTo>
                  <a:lnTo>
                    <a:pt x="1922" y="1405"/>
                  </a:lnTo>
                  <a:lnTo>
                    <a:pt x="1864" y="1478"/>
                  </a:lnTo>
                  <a:lnTo>
                    <a:pt x="1807" y="1552"/>
                  </a:lnTo>
                  <a:lnTo>
                    <a:pt x="1753" y="1628"/>
                  </a:lnTo>
                  <a:lnTo>
                    <a:pt x="1701" y="1705"/>
                  </a:lnTo>
                  <a:lnTo>
                    <a:pt x="1652" y="1782"/>
                  </a:lnTo>
                  <a:lnTo>
                    <a:pt x="1604" y="1861"/>
                  </a:lnTo>
                  <a:lnTo>
                    <a:pt x="1559" y="1940"/>
                  </a:lnTo>
                  <a:lnTo>
                    <a:pt x="1515" y="2021"/>
                  </a:lnTo>
                  <a:lnTo>
                    <a:pt x="1473" y="2101"/>
                  </a:lnTo>
                  <a:lnTo>
                    <a:pt x="1434" y="2183"/>
                  </a:lnTo>
                  <a:lnTo>
                    <a:pt x="1398" y="2266"/>
                  </a:lnTo>
                  <a:lnTo>
                    <a:pt x="1362" y="2349"/>
                  </a:lnTo>
                  <a:lnTo>
                    <a:pt x="1330" y="2434"/>
                  </a:lnTo>
                  <a:lnTo>
                    <a:pt x="1298" y="2518"/>
                  </a:lnTo>
                  <a:lnTo>
                    <a:pt x="1270" y="2604"/>
                  </a:lnTo>
                  <a:lnTo>
                    <a:pt x="1244" y="2689"/>
                  </a:lnTo>
                  <a:lnTo>
                    <a:pt x="1219" y="2776"/>
                  </a:lnTo>
                  <a:lnTo>
                    <a:pt x="1197" y="2862"/>
                  </a:lnTo>
                  <a:lnTo>
                    <a:pt x="1177" y="2950"/>
                  </a:lnTo>
                  <a:lnTo>
                    <a:pt x="1158" y="3037"/>
                  </a:lnTo>
                  <a:lnTo>
                    <a:pt x="1143" y="3125"/>
                  </a:lnTo>
                  <a:lnTo>
                    <a:pt x="1129" y="3213"/>
                  </a:lnTo>
                  <a:lnTo>
                    <a:pt x="1118" y="3301"/>
                  </a:lnTo>
                  <a:lnTo>
                    <a:pt x="1108" y="3391"/>
                  </a:lnTo>
                  <a:lnTo>
                    <a:pt x="1100" y="3479"/>
                  </a:lnTo>
                  <a:lnTo>
                    <a:pt x="1095" y="3568"/>
                  </a:lnTo>
                  <a:lnTo>
                    <a:pt x="1092" y="3656"/>
                  </a:lnTo>
                  <a:lnTo>
                    <a:pt x="1092" y="3746"/>
                  </a:lnTo>
                  <a:lnTo>
                    <a:pt x="1092" y="3835"/>
                  </a:lnTo>
                  <a:lnTo>
                    <a:pt x="1095" y="3925"/>
                  </a:lnTo>
                  <a:lnTo>
                    <a:pt x="1100" y="4013"/>
                  </a:lnTo>
                  <a:lnTo>
                    <a:pt x="1108" y="4102"/>
                  </a:lnTo>
                  <a:lnTo>
                    <a:pt x="1118" y="4190"/>
                  </a:lnTo>
                  <a:lnTo>
                    <a:pt x="1129" y="4278"/>
                  </a:lnTo>
                  <a:lnTo>
                    <a:pt x="1143" y="4367"/>
                  </a:lnTo>
                  <a:lnTo>
                    <a:pt x="1158" y="4455"/>
                  </a:lnTo>
                  <a:lnTo>
                    <a:pt x="1177" y="4543"/>
                  </a:lnTo>
                  <a:lnTo>
                    <a:pt x="1197" y="4630"/>
                  </a:lnTo>
                  <a:lnTo>
                    <a:pt x="1219" y="4717"/>
                  </a:lnTo>
                  <a:lnTo>
                    <a:pt x="1244" y="4802"/>
                  </a:lnTo>
                  <a:lnTo>
                    <a:pt x="1270" y="4889"/>
                  </a:lnTo>
                  <a:lnTo>
                    <a:pt x="1298" y="4973"/>
                  </a:lnTo>
                  <a:lnTo>
                    <a:pt x="1330" y="5058"/>
                  </a:lnTo>
                  <a:lnTo>
                    <a:pt x="1362" y="5142"/>
                  </a:lnTo>
                  <a:lnTo>
                    <a:pt x="1398" y="5225"/>
                  </a:lnTo>
                  <a:lnTo>
                    <a:pt x="1434" y="5308"/>
                  </a:lnTo>
                  <a:lnTo>
                    <a:pt x="1473" y="5390"/>
                  </a:lnTo>
                  <a:lnTo>
                    <a:pt x="1515" y="5472"/>
                  </a:lnTo>
                  <a:lnTo>
                    <a:pt x="1559" y="5551"/>
                  </a:lnTo>
                  <a:lnTo>
                    <a:pt x="1604" y="5632"/>
                  </a:lnTo>
                  <a:lnTo>
                    <a:pt x="1652" y="5710"/>
                  </a:lnTo>
                  <a:lnTo>
                    <a:pt x="1701" y="5788"/>
                  </a:lnTo>
                  <a:lnTo>
                    <a:pt x="1753" y="5864"/>
                  </a:lnTo>
                  <a:lnTo>
                    <a:pt x="1807" y="5939"/>
                  </a:lnTo>
                  <a:lnTo>
                    <a:pt x="1864" y="6015"/>
                  </a:lnTo>
                  <a:lnTo>
                    <a:pt x="1922" y="6088"/>
                  </a:lnTo>
                  <a:lnTo>
                    <a:pt x="1982" y="6160"/>
                  </a:lnTo>
                  <a:lnTo>
                    <a:pt x="2045" y="6230"/>
                  </a:lnTo>
                  <a:lnTo>
                    <a:pt x="2109" y="6301"/>
                  </a:lnTo>
                  <a:lnTo>
                    <a:pt x="2176" y="6369"/>
                  </a:lnTo>
                  <a:lnTo>
                    <a:pt x="2176" y="6369"/>
                  </a:lnTo>
                  <a:lnTo>
                    <a:pt x="2370" y="6562"/>
                  </a:lnTo>
                  <a:lnTo>
                    <a:pt x="2370" y="6562"/>
                  </a:lnTo>
                  <a:close/>
                  <a:moveTo>
                    <a:pt x="3663" y="2537"/>
                  </a:moveTo>
                  <a:lnTo>
                    <a:pt x="3663" y="2537"/>
                  </a:lnTo>
                  <a:lnTo>
                    <a:pt x="3632" y="2569"/>
                  </a:lnTo>
                  <a:lnTo>
                    <a:pt x="3603" y="2601"/>
                  </a:lnTo>
                  <a:lnTo>
                    <a:pt x="3574" y="2634"/>
                  </a:lnTo>
                  <a:lnTo>
                    <a:pt x="3546" y="2667"/>
                  </a:lnTo>
                  <a:lnTo>
                    <a:pt x="3518" y="2701"/>
                  </a:lnTo>
                  <a:lnTo>
                    <a:pt x="3493" y="2735"/>
                  </a:lnTo>
                  <a:lnTo>
                    <a:pt x="3468" y="2770"/>
                  </a:lnTo>
                  <a:lnTo>
                    <a:pt x="3444" y="2805"/>
                  </a:lnTo>
                  <a:lnTo>
                    <a:pt x="3420" y="2842"/>
                  </a:lnTo>
                  <a:lnTo>
                    <a:pt x="3399" y="2878"/>
                  </a:lnTo>
                  <a:lnTo>
                    <a:pt x="3377" y="2915"/>
                  </a:lnTo>
                  <a:lnTo>
                    <a:pt x="3357" y="2951"/>
                  </a:lnTo>
                  <a:lnTo>
                    <a:pt x="3338" y="2989"/>
                  </a:lnTo>
                  <a:lnTo>
                    <a:pt x="3321" y="3027"/>
                  </a:lnTo>
                  <a:lnTo>
                    <a:pt x="3303" y="3065"/>
                  </a:lnTo>
                  <a:lnTo>
                    <a:pt x="3287" y="3104"/>
                  </a:lnTo>
                  <a:lnTo>
                    <a:pt x="3272" y="3143"/>
                  </a:lnTo>
                  <a:lnTo>
                    <a:pt x="3258" y="3182"/>
                  </a:lnTo>
                  <a:lnTo>
                    <a:pt x="3245" y="3221"/>
                  </a:lnTo>
                  <a:lnTo>
                    <a:pt x="3232" y="3261"/>
                  </a:lnTo>
                  <a:lnTo>
                    <a:pt x="3221" y="3300"/>
                  </a:lnTo>
                  <a:lnTo>
                    <a:pt x="3211" y="3340"/>
                  </a:lnTo>
                  <a:lnTo>
                    <a:pt x="3201" y="3381"/>
                  </a:lnTo>
                  <a:lnTo>
                    <a:pt x="3193" y="3421"/>
                  </a:lnTo>
                  <a:lnTo>
                    <a:pt x="3186" y="3461"/>
                  </a:lnTo>
                  <a:lnTo>
                    <a:pt x="3180" y="3503"/>
                  </a:lnTo>
                  <a:lnTo>
                    <a:pt x="3175" y="3543"/>
                  </a:lnTo>
                  <a:lnTo>
                    <a:pt x="3170" y="3585"/>
                  </a:lnTo>
                  <a:lnTo>
                    <a:pt x="3166" y="3625"/>
                  </a:lnTo>
                  <a:lnTo>
                    <a:pt x="3163" y="3667"/>
                  </a:lnTo>
                  <a:lnTo>
                    <a:pt x="3162" y="3707"/>
                  </a:lnTo>
                  <a:lnTo>
                    <a:pt x="3162" y="3748"/>
                  </a:lnTo>
                  <a:lnTo>
                    <a:pt x="3162" y="3790"/>
                  </a:lnTo>
                  <a:lnTo>
                    <a:pt x="3163" y="3830"/>
                  </a:lnTo>
                  <a:lnTo>
                    <a:pt x="3166" y="3872"/>
                  </a:lnTo>
                  <a:lnTo>
                    <a:pt x="3170" y="3913"/>
                  </a:lnTo>
                  <a:lnTo>
                    <a:pt x="3175" y="3954"/>
                  </a:lnTo>
                  <a:lnTo>
                    <a:pt x="3180" y="3994"/>
                  </a:lnTo>
                  <a:lnTo>
                    <a:pt x="3186" y="4035"/>
                  </a:lnTo>
                  <a:lnTo>
                    <a:pt x="3193" y="4076"/>
                  </a:lnTo>
                  <a:lnTo>
                    <a:pt x="3201" y="4116"/>
                  </a:lnTo>
                  <a:lnTo>
                    <a:pt x="3211" y="4156"/>
                  </a:lnTo>
                  <a:lnTo>
                    <a:pt x="3221" y="4197"/>
                  </a:lnTo>
                  <a:lnTo>
                    <a:pt x="3232" y="4237"/>
                  </a:lnTo>
                  <a:lnTo>
                    <a:pt x="3244" y="4276"/>
                  </a:lnTo>
                  <a:lnTo>
                    <a:pt x="3258" y="4315"/>
                  </a:lnTo>
                  <a:lnTo>
                    <a:pt x="3272" y="4354"/>
                  </a:lnTo>
                  <a:lnTo>
                    <a:pt x="3287" y="4393"/>
                  </a:lnTo>
                  <a:lnTo>
                    <a:pt x="3303" y="4432"/>
                  </a:lnTo>
                  <a:lnTo>
                    <a:pt x="3321" y="4470"/>
                  </a:lnTo>
                  <a:lnTo>
                    <a:pt x="3338" y="4508"/>
                  </a:lnTo>
                  <a:lnTo>
                    <a:pt x="3357" y="4545"/>
                  </a:lnTo>
                  <a:lnTo>
                    <a:pt x="3377" y="4582"/>
                  </a:lnTo>
                  <a:lnTo>
                    <a:pt x="3399" y="4620"/>
                  </a:lnTo>
                  <a:lnTo>
                    <a:pt x="3420" y="4655"/>
                  </a:lnTo>
                  <a:lnTo>
                    <a:pt x="3444" y="4691"/>
                  </a:lnTo>
                  <a:lnTo>
                    <a:pt x="3468" y="4727"/>
                  </a:lnTo>
                  <a:lnTo>
                    <a:pt x="3492" y="4762"/>
                  </a:lnTo>
                  <a:lnTo>
                    <a:pt x="3518" y="4796"/>
                  </a:lnTo>
                  <a:lnTo>
                    <a:pt x="3545" y="4830"/>
                  </a:lnTo>
                  <a:lnTo>
                    <a:pt x="3573" y="4863"/>
                  </a:lnTo>
                  <a:lnTo>
                    <a:pt x="3601" y="4895"/>
                  </a:lnTo>
                  <a:lnTo>
                    <a:pt x="3632" y="4928"/>
                  </a:lnTo>
                  <a:lnTo>
                    <a:pt x="3663" y="4960"/>
                  </a:lnTo>
                  <a:lnTo>
                    <a:pt x="3663" y="4960"/>
                  </a:lnTo>
                  <a:lnTo>
                    <a:pt x="3853" y="5150"/>
                  </a:lnTo>
                  <a:lnTo>
                    <a:pt x="3853" y="5150"/>
                  </a:lnTo>
                  <a:lnTo>
                    <a:pt x="3872" y="5172"/>
                  </a:lnTo>
                  <a:lnTo>
                    <a:pt x="3890" y="5195"/>
                  </a:lnTo>
                  <a:lnTo>
                    <a:pt x="3907" y="5218"/>
                  </a:lnTo>
                  <a:lnTo>
                    <a:pt x="3923" y="5242"/>
                  </a:lnTo>
                  <a:lnTo>
                    <a:pt x="3938" y="5264"/>
                  </a:lnTo>
                  <a:lnTo>
                    <a:pt x="3950" y="5288"/>
                  </a:lnTo>
                  <a:lnTo>
                    <a:pt x="3963" y="5312"/>
                  </a:lnTo>
                  <a:lnTo>
                    <a:pt x="3973" y="5335"/>
                  </a:lnTo>
                  <a:lnTo>
                    <a:pt x="3983" y="5359"/>
                  </a:lnTo>
                  <a:lnTo>
                    <a:pt x="3991" y="5383"/>
                  </a:lnTo>
                  <a:lnTo>
                    <a:pt x="3998" y="5407"/>
                  </a:lnTo>
                  <a:lnTo>
                    <a:pt x="4003" y="5431"/>
                  </a:lnTo>
                  <a:lnTo>
                    <a:pt x="4008" y="5454"/>
                  </a:lnTo>
                  <a:lnTo>
                    <a:pt x="4012" y="5478"/>
                  </a:lnTo>
                  <a:lnTo>
                    <a:pt x="4013" y="5502"/>
                  </a:lnTo>
                  <a:lnTo>
                    <a:pt x="4015" y="5526"/>
                  </a:lnTo>
                  <a:lnTo>
                    <a:pt x="4013" y="5549"/>
                  </a:lnTo>
                  <a:lnTo>
                    <a:pt x="4012" y="5573"/>
                  </a:lnTo>
                  <a:lnTo>
                    <a:pt x="4008" y="5597"/>
                  </a:lnTo>
                  <a:lnTo>
                    <a:pt x="4004" y="5619"/>
                  </a:lnTo>
                  <a:lnTo>
                    <a:pt x="3998" y="5643"/>
                  </a:lnTo>
                  <a:lnTo>
                    <a:pt x="3992" y="5666"/>
                  </a:lnTo>
                  <a:lnTo>
                    <a:pt x="3984" y="5689"/>
                  </a:lnTo>
                  <a:lnTo>
                    <a:pt x="3974" y="5711"/>
                  </a:lnTo>
                  <a:lnTo>
                    <a:pt x="3964" y="5734"/>
                  </a:lnTo>
                  <a:lnTo>
                    <a:pt x="3952" y="5755"/>
                  </a:lnTo>
                  <a:lnTo>
                    <a:pt x="3939" y="5777"/>
                  </a:lnTo>
                  <a:lnTo>
                    <a:pt x="3925" y="5799"/>
                  </a:lnTo>
                  <a:lnTo>
                    <a:pt x="3909" y="5820"/>
                  </a:lnTo>
                  <a:lnTo>
                    <a:pt x="3892" y="5841"/>
                  </a:lnTo>
                  <a:lnTo>
                    <a:pt x="3875" y="5861"/>
                  </a:lnTo>
                  <a:lnTo>
                    <a:pt x="3855" y="5881"/>
                  </a:lnTo>
                  <a:lnTo>
                    <a:pt x="3855" y="5881"/>
                  </a:lnTo>
                  <a:lnTo>
                    <a:pt x="3834" y="5900"/>
                  </a:lnTo>
                  <a:lnTo>
                    <a:pt x="3814" y="5918"/>
                  </a:lnTo>
                  <a:lnTo>
                    <a:pt x="3793" y="5934"/>
                  </a:lnTo>
                  <a:lnTo>
                    <a:pt x="3771" y="5949"/>
                  </a:lnTo>
                  <a:lnTo>
                    <a:pt x="3749" y="5963"/>
                  </a:lnTo>
                  <a:lnTo>
                    <a:pt x="3726" y="5976"/>
                  </a:lnTo>
                  <a:lnTo>
                    <a:pt x="3703" y="5986"/>
                  </a:lnTo>
                  <a:lnTo>
                    <a:pt x="3680" y="5996"/>
                  </a:lnTo>
                  <a:lnTo>
                    <a:pt x="3656" y="6003"/>
                  </a:lnTo>
                  <a:lnTo>
                    <a:pt x="3633" y="6011"/>
                  </a:lnTo>
                  <a:lnTo>
                    <a:pt x="3608" y="6016"/>
                  </a:lnTo>
                  <a:lnTo>
                    <a:pt x="3584" y="6020"/>
                  </a:lnTo>
                  <a:lnTo>
                    <a:pt x="3560" y="6024"/>
                  </a:lnTo>
                  <a:lnTo>
                    <a:pt x="3535" y="6025"/>
                  </a:lnTo>
                  <a:lnTo>
                    <a:pt x="3511" y="6026"/>
                  </a:lnTo>
                  <a:lnTo>
                    <a:pt x="3486" y="6025"/>
                  </a:lnTo>
                  <a:lnTo>
                    <a:pt x="3462" y="6024"/>
                  </a:lnTo>
                  <a:lnTo>
                    <a:pt x="3437" y="6020"/>
                  </a:lnTo>
                  <a:lnTo>
                    <a:pt x="3413" y="6016"/>
                  </a:lnTo>
                  <a:lnTo>
                    <a:pt x="3389" y="6011"/>
                  </a:lnTo>
                  <a:lnTo>
                    <a:pt x="3365" y="6005"/>
                  </a:lnTo>
                  <a:lnTo>
                    <a:pt x="3341" y="5997"/>
                  </a:lnTo>
                  <a:lnTo>
                    <a:pt x="3317" y="5988"/>
                  </a:lnTo>
                  <a:lnTo>
                    <a:pt x="3294" y="5980"/>
                  </a:lnTo>
                  <a:lnTo>
                    <a:pt x="3272" y="5968"/>
                  </a:lnTo>
                  <a:lnTo>
                    <a:pt x="3249" y="5957"/>
                  </a:lnTo>
                  <a:lnTo>
                    <a:pt x="3226" y="5944"/>
                  </a:lnTo>
                  <a:lnTo>
                    <a:pt x="3205" y="5930"/>
                  </a:lnTo>
                  <a:lnTo>
                    <a:pt x="3183" y="5915"/>
                  </a:lnTo>
                  <a:lnTo>
                    <a:pt x="3163" y="5900"/>
                  </a:lnTo>
                  <a:lnTo>
                    <a:pt x="3143" y="5884"/>
                  </a:lnTo>
                  <a:lnTo>
                    <a:pt x="3124" y="5866"/>
                  </a:lnTo>
                  <a:lnTo>
                    <a:pt x="3124" y="5866"/>
                  </a:lnTo>
                  <a:lnTo>
                    <a:pt x="2940" y="5682"/>
                  </a:lnTo>
                  <a:lnTo>
                    <a:pt x="2940" y="5682"/>
                  </a:lnTo>
                  <a:lnTo>
                    <a:pt x="2891" y="5632"/>
                  </a:lnTo>
                  <a:lnTo>
                    <a:pt x="2843" y="5580"/>
                  </a:lnTo>
                  <a:lnTo>
                    <a:pt x="2797" y="5527"/>
                  </a:lnTo>
                  <a:lnTo>
                    <a:pt x="2753" y="5475"/>
                  </a:lnTo>
                  <a:lnTo>
                    <a:pt x="2710" y="5420"/>
                  </a:lnTo>
                  <a:lnTo>
                    <a:pt x="2668" y="5366"/>
                  </a:lnTo>
                  <a:lnTo>
                    <a:pt x="2628" y="5310"/>
                  </a:lnTo>
                  <a:lnTo>
                    <a:pt x="2590" y="5253"/>
                  </a:lnTo>
                  <a:lnTo>
                    <a:pt x="2554" y="5196"/>
                  </a:lnTo>
                  <a:lnTo>
                    <a:pt x="2518" y="5138"/>
                  </a:lnTo>
                  <a:lnTo>
                    <a:pt x="2484" y="5081"/>
                  </a:lnTo>
                  <a:lnTo>
                    <a:pt x="2453" y="5020"/>
                  </a:lnTo>
                  <a:lnTo>
                    <a:pt x="2423" y="4961"/>
                  </a:lnTo>
                  <a:lnTo>
                    <a:pt x="2394" y="4900"/>
                  </a:lnTo>
                  <a:lnTo>
                    <a:pt x="2366" y="4840"/>
                  </a:lnTo>
                  <a:lnTo>
                    <a:pt x="2340" y="4778"/>
                  </a:lnTo>
                  <a:lnTo>
                    <a:pt x="2316" y="4717"/>
                  </a:lnTo>
                  <a:lnTo>
                    <a:pt x="2293" y="4654"/>
                  </a:lnTo>
                  <a:lnTo>
                    <a:pt x="2272" y="4591"/>
                  </a:lnTo>
                  <a:lnTo>
                    <a:pt x="2253" y="4528"/>
                  </a:lnTo>
                  <a:lnTo>
                    <a:pt x="2235" y="4464"/>
                  </a:lnTo>
                  <a:lnTo>
                    <a:pt x="2219" y="4399"/>
                  </a:lnTo>
                  <a:lnTo>
                    <a:pt x="2204" y="4335"/>
                  </a:lnTo>
                  <a:lnTo>
                    <a:pt x="2190" y="4271"/>
                  </a:lnTo>
                  <a:lnTo>
                    <a:pt x="2178" y="4207"/>
                  </a:lnTo>
                  <a:lnTo>
                    <a:pt x="2168" y="4141"/>
                  </a:lnTo>
                  <a:lnTo>
                    <a:pt x="2160" y="4076"/>
                  </a:lnTo>
                  <a:lnTo>
                    <a:pt x="2153" y="4010"/>
                  </a:lnTo>
                  <a:lnTo>
                    <a:pt x="2147" y="3945"/>
                  </a:lnTo>
                  <a:lnTo>
                    <a:pt x="2143" y="3879"/>
                  </a:lnTo>
                  <a:lnTo>
                    <a:pt x="2141" y="3814"/>
                  </a:lnTo>
                  <a:lnTo>
                    <a:pt x="2141" y="3748"/>
                  </a:lnTo>
                  <a:lnTo>
                    <a:pt x="2141" y="3683"/>
                  </a:lnTo>
                  <a:lnTo>
                    <a:pt x="2143" y="3617"/>
                  </a:lnTo>
                  <a:lnTo>
                    <a:pt x="2147" y="3552"/>
                  </a:lnTo>
                  <a:lnTo>
                    <a:pt x="2153" y="3486"/>
                  </a:lnTo>
                  <a:lnTo>
                    <a:pt x="2160" y="3421"/>
                  </a:lnTo>
                  <a:lnTo>
                    <a:pt x="2168" y="3356"/>
                  </a:lnTo>
                  <a:lnTo>
                    <a:pt x="2178" y="3291"/>
                  </a:lnTo>
                  <a:lnTo>
                    <a:pt x="2190" y="3226"/>
                  </a:lnTo>
                  <a:lnTo>
                    <a:pt x="2204" y="3162"/>
                  </a:lnTo>
                  <a:lnTo>
                    <a:pt x="2219" y="3097"/>
                  </a:lnTo>
                  <a:lnTo>
                    <a:pt x="2235" y="3033"/>
                  </a:lnTo>
                  <a:lnTo>
                    <a:pt x="2253" y="2969"/>
                  </a:lnTo>
                  <a:lnTo>
                    <a:pt x="2273" y="2906"/>
                  </a:lnTo>
                  <a:lnTo>
                    <a:pt x="2293" y="2843"/>
                  </a:lnTo>
                  <a:lnTo>
                    <a:pt x="2316" y="2781"/>
                  </a:lnTo>
                  <a:lnTo>
                    <a:pt x="2341" y="2718"/>
                  </a:lnTo>
                  <a:lnTo>
                    <a:pt x="2366" y="2658"/>
                  </a:lnTo>
                  <a:lnTo>
                    <a:pt x="2394" y="2596"/>
                  </a:lnTo>
                  <a:lnTo>
                    <a:pt x="2423" y="2536"/>
                  </a:lnTo>
                  <a:lnTo>
                    <a:pt x="2453" y="2477"/>
                  </a:lnTo>
                  <a:lnTo>
                    <a:pt x="2484" y="2417"/>
                  </a:lnTo>
                  <a:lnTo>
                    <a:pt x="2518" y="2358"/>
                  </a:lnTo>
                  <a:lnTo>
                    <a:pt x="2554" y="2300"/>
                  </a:lnTo>
                  <a:lnTo>
                    <a:pt x="2590" y="2244"/>
                  </a:lnTo>
                  <a:lnTo>
                    <a:pt x="2628" y="2187"/>
                  </a:lnTo>
                  <a:lnTo>
                    <a:pt x="2668" y="2132"/>
                  </a:lnTo>
                  <a:lnTo>
                    <a:pt x="2710" y="2076"/>
                  </a:lnTo>
                  <a:lnTo>
                    <a:pt x="2753" y="2022"/>
                  </a:lnTo>
                  <a:lnTo>
                    <a:pt x="2797" y="1969"/>
                  </a:lnTo>
                  <a:lnTo>
                    <a:pt x="2843" y="1916"/>
                  </a:lnTo>
                  <a:lnTo>
                    <a:pt x="2891" y="1865"/>
                  </a:lnTo>
                  <a:lnTo>
                    <a:pt x="2940" y="1814"/>
                  </a:lnTo>
                  <a:lnTo>
                    <a:pt x="2940" y="1814"/>
                  </a:lnTo>
                  <a:lnTo>
                    <a:pt x="3124" y="1631"/>
                  </a:lnTo>
                  <a:lnTo>
                    <a:pt x="3124" y="1631"/>
                  </a:lnTo>
                  <a:lnTo>
                    <a:pt x="3143" y="1614"/>
                  </a:lnTo>
                  <a:lnTo>
                    <a:pt x="3163" y="1598"/>
                  </a:lnTo>
                  <a:lnTo>
                    <a:pt x="3183" y="1584"/>
                  </a:lnTo>
                  <a:lnTo>
                    <a:pt x="3205" y="1569"/>
                  </a:lnTo>
                  <a:lnTo>
                    <a:pt x="3226" y="1556"/>
                  </a:lnTo>
                  <a:lnTo>
                    <a:pt x="3249" y="1544"/>
                  </a:lnTo>
                  <a:lnTo>
                    <a:pt x="3272" y="1534"/>
                  </a:lnTo>
                  <a:lnTo>
                    <a:pt x="3295" y="1524"/>
                  </a:lnTo>
                  <a:lnTo>
                    <a:pt x="3318" y="1513"/>
                  </a:lnTo>
                  <a:lnTo>
                    <a:pt x="3343" y="1506"/>
                  </a:lnTo>
                  <a:lnTo>
                    <a:pt x="3367" y="1500"/>
                  </a:lnTo>
                  <a:lnTo>
                    <a:pt x="3392" y="1493"/>
                  </a:lnTo>
                  <a:lnTo>
                    <a:pt x="3418" y="1488"/>
                  </a:lnTo>
                  <a:lnTo>
                    <a:pt x="3443" y="1484"/>
                  </a:lnTo>
                  <a:lnTo>
                    <a:pt x="3468" y="1482"/>
                  </a:lnTo>
                  <a:lnTo>
                    <a:pt x="3493" y="1481"/>
                  </a:lnTo>
                  <a:lnTo>
                    <a:pt x="3518" y="1481"/>
                  </a:lnTo>
                  <a:lnTo>
                    <a:pt x="3545" y="1482"/>
                  </a:lnTo>
                  <a:lnTo>
                    <a:pt x="3570" y="1483"/>
                  </a:lnTo>
                  <a:lnTo>
                    <a:pt x="3595" y="1487"/>
                  </a:lnTo>
                  <a:lnTo>
                    <a:pt x="3620" y="1492"/>
                  </a:lnTo>
                  <a:lnTo>
                    <a:pt x="3646" y="1497"/>
                  </a:lnTo>
                  <a:lnTo>
                    <a:pt x="3669" y="1505"/>
                  </a:lnTo>
                  <a:lnTo>
                    <a:pt x="3695" y="1513"/>
                  </a:lnTo>
                  <a:lnTo>
                    <a:pt x="3719" y="1522"/>
                  </a:lnTo>
                  <a:lnTo>
                    <a:pt x="3743" y="1534"/>
                  </a:lnTo>
                  <a:lnTo>
                    <a:pt x="3765" y="1546"/>
                  </a:lnTo>
                  <a:lnTo>
                    <a:pt x="3788" y="1560"/>
                  </a:lnTo>
                  <a:lnTo>
                    <a:pt x="3811" y="1574"/>
                  </a:lnTo>
                  <a:lnTo>
                    <a:pt x="3832" y="1590"/>
                  </a:lnTo>
                  <a:lnTo>
                    <a:pt x="3853" y="1609"/>
                  </a:lnTo>
                  <a:lnTo>
                    <a:pt x="3873" y="1628"/>
                  </a:lnTo>
                  <a:lnTo>
                    <a:pt x="3873" y="1628"/>
                  </a:lnTo>
                  <a:lnTo>
                    <a:pt x="3892" y="1648"/>
                  </a:lnTo>
                  <a:lnTo>
                    <a:pt x="3910" y="1668"/>
                  </a:lnTo>
                  <a:lnTo>
                    <a:pt x="3926" y="1690"/>
                  </a:lnTo>
                  <a:lnTo>
                    <a:pt x="3941" y="1711"/>
                  </a:lnTo>
                  <a:lnTo>
                    <a:pt x="3955" y="1734"/>
                  </a:lnTo>
                  <a:lnTo>
                    <a:pt x="3968" y="1756"/>
                  </a:lnTo>
                  <a:lnTo>
                    <a:pt x="3979" y="1779"/>
                  </a:lnTo>
                  <a:lnTo>
                    <a:pt x="3989" y="1802"/>
                  </a:lnTo>
                  <a:lnTo>
                    <a:pt x="3998" y="1826"/>
                  </a:lnTo>
                  <a:lnTo>
                    <a:pt x="4004" y="1850"/>
                  </a:lnTo>
                  <a:lnTo>
                    <a:pt x="4011" y="1874"/>
                  </a:lnTo>
                  <a:lnTo>
                    <a:pt x="4016" y="1897"/>
                  </a:lnTo>
                  <a:lnTo>
                    <a:pt x="4018" y="1921"/>
                  </a:lnTo>
                  <a:lnTo>
                    <a:pt x="4021" y="1945"/>
                  </a:lnTo>
                  <a:lnTo>
                    <a:pt x="4022" y="1969"/>
                  </a:lnTo>
                  <a:lnTo>
                    <a:pt x="4021" y="1993"/>
                  </a:lnTo>
                  <a:lnTo>
                    <a:pt x="4020" y="2018"/>
                  </a:lnTo>
                  <a:lnTo>
                    <a:pt x="4017" y="2042"/>
                  </a:lnTo>
                  <a:lnTo>
                    <a:pt x="4013" y="2066"/>
                  </a:lnTo>
                  <a:lnTo>
                    <a:pt x="4007" y="2090"/>
                  </a:lnTo>
                  <a:lnTo>
                    <a:pt x="4001" y="2113"/>
                  </a:lnTo>
                  <a:lnTo>
                    <a:pt x="3993" y="2137"/>
                  </a:lnTo>
                  <a:lnTo>
                    <a:pt x="3984" y="2159"/>
                  </a:lnTo>
                  <a:lnTo>
                    <a:pt x="3974" y="2182"/>
                  </a:lnTo>
                  <a:lnTo>
                    <a:pt x="3963" y="2205"/>
                  </a:lnTo>
                  <a:lnTo>
                    <a:pt x="3952" y="2226"/>
                  </a:lnTo>
                  <a:lnTo>
                    <a:pt x="3938" y="2248"/>
                  </a:lnTo>
                  <a:lnTo>
                    <a:pt x="3923" y="2269"/>
                  </a:lnTo>
                  <a:lnTo>
                    <a:pt x="3907" y="2289"/>
                  </a:lnTo>
                  <a:lnTo>
                    <a:pt x="3890" y="2309"/>
                  </a:lnTo>
                  <a:lnTo>
                    <a:pt x="3872" y="2328"/>
                  </a:lnTo>
                  <a:lnTo>
                    <a:pt x="3853" y="2347"/>
                  </a:lnTo>
                  <a:lnTo>
                    <a:pt x="3853" y="2347"/>
                  </a:lnTo>
                  <a:lnTo>
                    <a:pt x="3663" y="2537"/>
                  </a:lnTo>
                  <a:lnTo>
                    <a:pt x="3663" y="2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7261C5-DEF0-43EC-AC75-6DB6B5F75765}"/>
              </a:ext>
            </a:extLst>
          </p:cNvPr>
          <p:cNvGrpSpPr/>
          <p:nvPr/>
        </p:nvGrpSpPr>
        <p:grpSpPr>
          <a:xfrm>
            <a:off x="9948345" y="1460234"/>
            <a:ext cx="1003396" cy="987420"/>
            <a:chOff x="8135455" y="2087377"/>
            <a:chExt cx="720000" cy="7200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DE265C0-1418-4018-8627-90BA56727689}"/>
                </a:ext>
              </a:extLst>
            </p:cNvPr>
            <p:cNvSpPr/>
            <p:nvPr/>
          </p:nvSpPr>
          <p:spPr>
            <a:xfrm>
              <a:off x="8135455" y="2087377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350">
              <a:extLst>
                <a:ext uri="{FF2B5EF4-FFF2-40B4-BE49-F238E27FC236}">
                  <a16:creationId xmlns:a16="http://schemas.microsoft.com/office/drawing/2014/main" id="{CC50B822-D327-4670-A17C-D18883A37D1F}"/>
                </a:ext>
              </a:extLst>
            </p:cNvPr>
            <p:cNvSpPr/>
            <p:nvPr/>
          </p:nvSpPr>
          <p:spPr bwMode="auto">
            <a:xfrm>
              <a:off x="8403029" y="2357948"/>
              <a:ext cx="184848" cy="178858"/>
            </a:xfrm>
            <a:custGeom>
              <a:avLst/>
              <a:gdLst>
                <a:gd name="T0" fmla="*/ 6418 w 15306"/>
                <a:gd name="T1" fmla="*/ 10721 h 14806"/>
                <a:gd name="T2" fmla="*/ 7037 w 15306"/>
                <a:gd name="T3" fmla="*/ 9641 h 14806"/>
                <a:gd name="T4" fmla="*/ 7930 w 15306"/>
                <a:gd name="T5" fmla="*/ 8159 h 14806"/>
                <a:gd name="T6" fmla="*/ 8628 w 15306"/>
                <a:gd name="T7" fmla="*/ 7057 h 14806"/>
                <a:gd name="T8" fmla="*/ 9407 w 15306"/>
                <a:gd name="T9" fmla="*/ 5880 h 14806"/>
                <a:gd name="T10" fmla="*/ 10247 w 15306"/>
                <a:gd name="T11" fmla="*/ 4681 h 14806"/>
                <a:gd name="T12" fmla="*/ 11130 w 15306"/>
                <a:gd name="T13" fmla="*/ 3511 h 14806"/>
                <a:gd name="T14" fmla="*/ 11761 w 15306"/>
                <a:gd name="T15" fmla="*/ 2736 h 14806"/>
                <a:gd name="T16" fmla="*/ 12214 w 15306"/>
                <a:gd name="T17" fmla="*/ 2216 h 14806"/>
                <a:gd name="T18" fmla="*/ 12668 w 15306"/>
                <a:gd name="T19" fmla="*/ 1731 h 14806"/>
                <a:gd name="T20" fmla="*/ 13116 w 15306"/>
                <a:gd name="T21" fmla="*/ 1289 h 14806"/>
                <a:gd name="T22" fmla="*/ 13559 w 15306"/>
                <a:gd name="T23" fmla="*/ 895 h 14806"/>
                <a:gd name="T24" fmla="*/ 13994 w 15306"/>
                <a:gd name="T25" fmla="*/ 555 h 14806"/>
                <a:gd name="T26" fmla="*/ 14417 w 15306"/>
                <a:gd name="T27" fmla="*/ 275 h 14806"/>
                <a:gd name="T28" fmla="*/ 14827 w 15306"/>
                <a:gd name="T29" fmla="*/ 64 h 14806"/>
                <a:gd name="T30" fmla="*/ 14955 w 15306"/>
                <a:gd name="T31" fmla="*/ 162 h 14806"/>
                <a:gd name="T32" fmla="*/ 14860 w 15306"/>
                <a:gd name="T33" fmla="*/ 755 h 14806"/>
                <a:gd name="T34" fmla="*/ 14761 w 15306"/>
                <a:gd name="T35" fmla="*/ 1666 h 14806"/>
                <a:gd name="T36" fmla="*/ 14728 w 15306"/>
                <a:gd name="T37" fmla="*/ 2201 h 14806"/>
                <a:gd name="T38" fmla="*/ 14718 w 15306"/>
                <a:gd name="T39" fmla="*/ 2767 h 14806"/>
                <a:gd name="T40" fmla="*/ 14735 w 15306"/>
                <a:gd name="T41" fmla="*/ 3353 h 14806"/>
                <a:gd name="T42" fmla="*/ 14792 w 15306"/>
                <a:gd name="T43" fmla="*/ 3939 h 14806"/>
                <a:gd name="T44" fmla="*/ 14892 w 15306"/>
                <a:gd name="T45" fmla="*/ 4511 h 14806"/>
                <a:gd name="T46" fmla="*/ 15044 w 15306"/>
                <a:gd name="T47" fmla="*/ 5054 h 14806"/>
                <a:gd name="T48" fmla="*/ 15164 w 15306"/>
                <a:gd name="T49" fmla="*/ 5360 h 14806"/>
                <a:gd name="T50" fmla="*/ 15281 w 15306"/>
                <a:gd name="T51" fmla="*/ 5599 h 14806"/>
                <a:gd name="T52" fmla="*/ 15219 w 15306"/>
                <a:gd name="T53" fmla="*/ 5676 h 14806"/>
                <a:gd name="T54" fmla="*/ 14904 w 15306"/>
                <a:gd name="T55" fmla="*/ 5819 h 14806"/>
                <a:gd name="T56" fmla="*/ 14543 w 15306"/>
                <a:gd name="T57" fmla="*/ 6018 h 14806"/>
                <a:gd name="T58" fmla="*/ 14074 w 15306"/>
                <a:gd name="T59" fmla="*/ 6317 h 14806"/>
                <a:gd name="T60" fmla="*/ 13499 w 15306"/>
                <a:gd name="T61" fmla="*/ 6733 h 14806"/>
                <a:gd name="T62" fmla="*/ 12824 w 15306"/>
                <a:gd name="T63" fmla="*/ 7285 h 14806"/>
                <a:gd name="T64" fmla="*/ 12051 w 15306"/>
                <a:gd name="T65" fmla="*/ 7989 h 14806"/>
                <a:gd name="T66" fmla="*/ 11184 w 15306"/>
                <a:gd name="T67" fmla="*/ 8865 h 14806"/>
                <a:gd name="T68" fmla="*/ 10227 w 15306"/>
                <a:gd name="T69" fmla="*/ 9929 h 14806"/>
                <a:gd name="T70" fmla="*/ 9184 w 15306"/>
                <a:gd name="T71" fmla="*/ 11198 h 14806"/>
                <a:gd name="T72" fmla="*/ 8405 w 15306"/>
                <a:gd name="T73" fmla="*/ 12219 h 14806"/>
                <a:gd name="T74" fmla="*/ 7824 w 15306"/>
                <a:gd name="T75" fmla="*/ 13019 h 14806"/>
                <a:gd name="T76" fmla="*/ 7225 w 15306"/>
                <a:gd name="T77" fmla="*/ 13880 h 14806"/>
                <a:gd name="T78" fmla="*/ 6605 w 15306"/>
                <a:gd name="T79" fmla="*/ 14806 h 14806"/>
                <a:gd name="T80" fmla="*/ 6178 w 15306"/>
                <a:gd name="T81" fmla="*/ 14338 h 14806"/>
                <a:gd name="T82" fmla="*/ 5297 w 15306"/>
                <a:gd name="T83" fmla="*/ 13417 h 14806"/>
                <a:gd name="T84" fmla="*/ 4359 w 15306"/>
                <a:gd name="T85" fmla="*/ 12495 h 14806"/>
                <a:gd name="T86" fmla="*/ 3706 w 15306"/>
                <a:gd name="T87" fmla="*/ 11891 h 14806"/>
                <a:gd name="T88" fmla="*/ 3026 w 15306"/>
                <a:gd name="T89" fmla="*/ 11298 h 14806"/>
                <a:gd name="T90" fmla="*/ 2340 w 15306"/>
                <a:gd name="T91" fmla="*/ 10746 h 14806"/>
                <a:gd name="T92" fmla="*/ 1664 w 15306"/>
                <a:gd name="T93" fmla="*/ 10263 h 14806"/>
                <a:gd name="T94" fmla="*/ 1145 w 15306"/>
                <a:gd name="T95" fmla="*/ 9945 h 14806"/>
                <a:gd name="T96" fmla="*/ 835 w 15306"/>
                <a:gd name="T97" fmla="*/ 9784 h 14806"/>
                <a:gd name="T98" fmla="*/ 539 w 15306"/>
                <a:gd name="T99" fmla="*/ 9656 h 14806"/>
                <a:gd name="T100" fmla="*/ 261 w 15306"/>
                <a:gd name="T101" fmla="*/ 9565 h 14806"/>
                <a:gd name="T102" fmla="*/ 0 w 15306"/>
                <a:gd name="T103" fmla="*/ 9515 h 14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06" h="14806">
                  <a:moveTo>
                    <a:pt x="0" y="9515"/>
                  </a:moveTo>
                  <a:lnTo>
                    <a:pt x="4262" y="6887"/>
                  </a:lnTo>
                  <a:lnTo>
                    <a:pt x="6357" y="10829"/>
                  </a:lnTo>
                  <a:lnTo>
                    <a:pt x="6357" y="10829"/>
                  </a:lnTo>
                  <a:lnTo>
                    <a:pt x="6418" y="10721"/>
                  </a:lnTo>
                  <a:lnTo>
                    <a:pt x="6489" y="10591"/>
                  </a:lnTo>
                  <a:lnTo>
                    <a:pt x="6590" y="10415"/>
                  </a:lnTo>
                  <a:lnTo>
                    <a:pt x="6715" y="10195"/>
                  </a:lnTo>
                  <a:lnTo>
                    <a:pt x="6865" y="9937"/>
                  </a:lnTo>
                  <a:lnTo>
                    <a:pt x="7037" y="9641"/>
                  </a:lnTo>
                  <a:lnTo>
                    <a:pt x="7231" y="9312"/>
                  </a:lnTo>
                  <a:lnTo>
                    <a:pt x="7445" y="8953"/>
                  </a:lnTo>
                  <a:lnTo>
                    <a:pt x="7679" y="8568"/>
                  </a:lnTo>
                  <a:lnTo>
                    <a:pt x="7803" y="8366"/>
                  </a:lnTo>
                  <a:lnTo>
                    <a:pt x="7930" y="8159"/>
                  </a:lnTo>
                  <a:lnTo>
                    <a:pt x="8062" y="7947"/>
                  </a:lnTo>
                  <a:lnTo>
                    <a:pt x="8198" y="7731"/>
                  </a:lnTo>
                  <a:lnTo>
                    <a:pt x="8338" y="7509"/>
                  </a:lnTo>
                  <a:lnTo>
                    <a:pt x="8480" y="7285"/>
                  </a:lnTo>
                  <a:lnTo>
                    <a:pt x="8628" y="7057"/>
                  </a:lnTo>
                  <a:lnTo>
                    <a:pt x="8778" y="6825"/>
                  </a:lnTo>
                  <a:lnTo>
                    <a:pt x="8930" y="6592"/>
                  </a:lnTo>
                  <a:lnTo>
                    <a:pt x="9086" y="6357"/>
                  </a:lnTo>
                  <a:lnTo>
                    <a:pt x="9245" y="6119"/>
                  </a:lnTo>
                  <a:lnTo>
                    <a:pt x="9407" y="5880"/>
                  </a:lnTo>
                  <a:lnTo>
                    <a:pt x="9571" y="5641"/>
                  </a:lnTo>
                  <a:lnTo>
                    <a:pt x="9737" y="5400"/>
                  </a:lnTo>
                  <a:lnTo>
                    <a:pt x="9905" y="5161"/>
                  </a:lnTo>
                  <a:lnTo>
                    <a:pt x="10076" y="4920"/>
                  </a:lnTo>
                  <a:lnTo>
                    <a:pt x="10247" y="4681"/>
                  </a:lnTo>
                  <a:lnTo>
                    <a:pt x="10421" y="4443"/>
                  </a:lnTo>
                  <a:lnTo>
                    <a:pt x="10597" y="4206"/>
                  </a:lnTo>
                  <a:lnTo>
                    <a:pt x="10774" y="3972"/>
                  </a:lnTo>
                  <a:lnTo>
                    <a:pt x="10951" y="3741"/>
                  </a:lnTo>
                  <a:lnTo>
                    <a:pt x="11130" y="3511"/>
                  </a:lnTo>
                  <a:lnTo>
                    <a:pt x="11310" y="3285"/>
                  </a:lnTo>
                  <a:lnTo>
                    <a:pt x="11490" y="3062"/>
                  </a:lnTo>
                  <a:lnTo>
                    <a:pt x="11581" y="2952"/>
                  </a:lnTo>
                  <a:lnTo>
                    <a:pt x="11670" y="2844"/>
                  </a:lnTo>
                  <a:lnTo>
                    <a:pt x="11761" y="2736"/>
                  </a:lnTo>
                  <a:lnTo>
                    <a:pt x="11852" y="2630"/>
                  </a:lnTo>
                  <a:lnTo>
                    <a:pt x="11942" y="2524"/>
                  </a:lnTo>
                  <a:lnTo>
                    <a:pt x="12033" y="2420"/>
                  </a:lnTo>
                  <a:lnTo>
                    <a:pt x="12124" y="2318"/>
                  </a:lnTo>
                  <a:lnTo>
                    <a:pt x="12214" y="2216"/>
                  </a:lnTo>
                  <a:lnTo>
                    <a:pt x="12305" y="2116"/>
                  </a:lnTo>
                  <a:lnTo>
                    <a:pt x="12396" y="2018"/>
                  </a:lnTo>
                  <a:lnTo>
                    <a:pt x="12486" y="1921"/>
                  </a:lnTo>
                  <a:lnTo>
                    <a:pt x="12577" y="1825"/>
                  </a:lnTo>
                  <a:lnTo>
                    <a:pt x="12668" y="1731"/>
                  </a:lnTo>
                  <a:lnTo>
                    <a:pt x="12757" y="1639"/>
                  </a:lnTo>
                  <a:lnTo>
                    <a:pt x="12848" y="1550"/>
                  </a:lnTo>
                  <a:lnTo>
                    <a:pt x="12937" y="1460"/>
                  </a:lnTo>
                  <a:lnTo>
                    <a:pt x="13027" y="1373"/>
                  </a:lnTo>
                  <a:lnTo>
                    <a:pt x="13116" y="1289"/>
                  </a:lnTo>
                  <a:lnTo>
                    <a:pt x="13205" y="1206"/>
                  </a:lnTo>
                  <a:lnTo>
                    <a:pt x="13295" y="1125"/>
                  </a:lnTo>
                  <a:lnTo>
                    <a:pt x="13383" y="1046"/>
                  </a:lnTo>
                  <a:lnTo>
                    <a:pt x="13471" y="969"/>
                  </a:lnTo>
                  <a:lnTo>
                    <a:pt x="13559" y="895"/>
                  </a:lnTo>
                  <a:lnTo>
                    <a:pt x="13647" y="822"/>
                  </a:lnTo>
                  <a:lnTo>
                    <a:pt x="13734" y="751"/>
                  </a:lnTo>
                  <a:lnTo>
                    <a:pt x="13821" y="683"/>
                  </a:lnTo>
                  <a:lnTo>
                    <a:pt x="13908" y="618"/>
                  </a:lnTo>
                  <a:lnTo>
                    <a:pt x="13994" y="555"/>
                  </a:lnTo>
                  <a:lnTo>
                    <a:pt x="14079" y="493"/>
                  </a:lnTo>
                  <a:lnTo>
                    <a:pt x="14165" y="435"/>
                  </a:lnTo>
                  <a:lnTo>
                    <a:pt x="14249" y="380"/>
                  </a:lnTo>
                  <a:lnTo>
                    <a:pt x="14334" y="326"/>
                  </a:lnTo>
                  <a:lnTo>
                    <a:pt x="14417" y="275"/>
                  </a:lnTo>
                  <a:lnTo>
                    <a:pt x="14500" y="228"/>
                  </a:lnTo>
                  <a:lnTo>
                    <a:pt x="14583" y="182"/>
                  </a:lnTo>
                  <a:lnTo>
                    <a:pt x="14665" y="139"/>
                  </a:lnTo>
                  <a:lnTo>
                    <a:pt x="14745" y="100"/>
                  </a:lnTo>
                  <a:lnTo>
                    <a:pt x="14827" y="64"/>
                  </a:lnTo>
                  <a:lnTo>
                    <a:pt x="14907" y="30"/>
                  </a:lnTo>
                  <a:lnTo>
                    <a:pt x="14986" y="0"/>
                  </a:lnTo>
                  <a:lnTo>
                    <a:pt x="14986" y="0"/>
                  </a:lnTo>
                  <a:lnTo>
                    <a:pt x="14977" y="41"/>
                  </a:lnTo>
                  <a:lnTo>
                    <a:pt x="14955" y="162"/>
                  </a:lnTo>
                  <a:lnTo>
                    <a:pt x="14939" y="249"/>
                  </a:lnTo>
                  <a:lnTo>
                    <a:pt x="14922" y="354"/>
                  </a:lnTo>
                  <a:lnTo>
                    <a:pt x="14902" y="473"/>
                  </a:lnTo>
                  <a:lnTo>
                    <a:pt x="14881" y="607"/>
                  </a:lnTo>
                  <a:lnTo>
                    <a:pt x="14860" y="755"/>
                  </a:lnTo>
                  <a:lnTo>
                    <a:pt x="14839" y="915"/>
                  </a:lnTo>
                  <a:lnTo>
                    <a:pt x="14817" y="1088"/>
                  </a:lnTo>
                  <a:lnTo>
                    <a:pt x="14797" y="1271"/>
                  </a:lnTo>
                  <a:lnTo>
                    <a:pt x="14778" y="1464"/>
                  </a:lnTo>
                  <a:lnTo>
                    <a:pt x="14761" y="1666"/>
                  </a:lnTo>
                  <a:lnTo>
                    <a:pt x="14753" y="1769"/>
                  </a:lnTo>
                  <a:lnTo>
                    <a:pt x="14745" y="1875"/>
                  </a:lnTo>
                  <a:lnTo>
                    <a:pt x="14739" y="1982"/>
                  </a:lnTo>
                  <a:lnTo>
                    <a:pt x="14733" y="2090"/>
                  </a:lnTo>
                  <a:lnTo>
                    <a:pt x="14728" y="2201"/>
                  </a:lnTo>
                  <a:lnTo>
                    <a:pt x="14724" y="2311"/>
                  </a:lnTo>
                  <a:lnTo>
                    <a:pt x="14720" y="2423"/>
                  </a:lnTo>
                  <a:lnTo>
                    <a:pt x="14719" y="2538"/>
                  </a:lnTo>
                  <a:lnTo>
                    <a:pt x="14718" y="2653"/>
                  </a:lnTo>
                  <a:lnTo>
                    <a:pt x="14718" y="2767"/>
                  </a:lnTo>
                  <a:lnTo>
                    <a:pt x="14719" y="2884"/>
                  </a:lnTo>
                  <a:lnTo>
                    <a:pt x="14720" y="3000"/>
                  </a:lnTo>
                  <a:lnTo>
                    <a:pt x="14724" y="3117"/>
                  </a:lnTo>
                  <a:lnTo>
                    <a:pt x="14729" y="3234"/>
                  </a:lnTo>
                  <a:lnTo>
                    <a:pt x="14735" y="3353"/>
                  </a:lnTo>
                  <a:lnTo>
                    <a:pt x="14744" y="3470"/>
                  </a:lnTo>
                  <a:lnTo>
                    <a:pt x="14753" y="3588"/>
                  </a:lnTo>
                  <a:lnTo>
                    <a:pt x="14764" y="3705"/>
                  </a:lnTo>
                  <a:lnTo>
                    <a:pt x="14777" y="3822"/>
                  </a:lnTo>
                  <a:lnTo>
                    <a:pt x="14792" y="3939"/>
                  </a:lnTo>
                  <a:lnTo>
                    <a:pt x="14807" y="4055"/>
                  </a:lnTo>
                  <a:lnTo>
                    <a:pt x="14826" y="4170"/>
                  </a:lnTo>
                  <a:lnTo>
                    <a:pt x="14846" y="4284"/>
                  </a:lnTo>
                  <a:lnTo>
                    <a:pt x="14868" y="4399"/>
                  </a:lnTo>
                  <a:lnTo>
                    <a:pt x="14892" y="4511"/>
                  </a:lnTo>
                  <a:lnTo>
                    <a:pt x="14918" y="4623"/>
                  </a:lnTo>
                  <a:lnTo>
                    <a:pt x="14946" y="4733"/>
                  </a:lnTo>
                  <a:lnTo>
                    <a:pt x="14976" y="4841"/>
                  </a:lnTo>
                  <a:lnTo>
                    <a:pt x="15009" y="4948"/>
                  </a:lnTo>
                  <a:lnTo>
                    <a:pt x="15044" y="5054"/>
                  </a:lnTo>
                  <a:lnTo>
                    <a:pt x="15082" y="5158"/>
                  </a:lnTo>
                  <a:lnTo>
                    <a:pt x="15101" y="5209"/>
                  </a:lnTo>
                  <a:lnTo>
                    <a:pt x="15121" y="5259"/>
                  </a:lnTo>
                  <a:lnTo>
                    <a:pt x="15142" y="5309"/>
                  </a:lnTo>
                  <a:lnTo>
                    <a:pt x="15164" y="5360"/>
                  </a:lnTo>
                  <a:lnTo>
                    <a:pt x="15185" y="5408"/>
                  </a:lnTo>
                  <a:lnTo>
                    <a:pt x="15209" y="5457"/>
                  </a:lnTo>
                  <a:lnTo>
                    <a:pt x="15232" y="5505"/>
                  </a:lnTo>
                  <a:lnTo>
                    <a:pt x="15256" y="5552"/>
                  </a:lnTo>
                  <a:lnTo>
                    <a:pt x="15281" y="5599"/>
                  </a:lnTo>
                  <a:lnTo>
                    <a:pt x="15306" y="5644"/>
                  </a:lnTo>
                  <a:lnTo>
                    <a:pt x="15306" y="5644"/>
                  </a:lnTo>
                  <a:lnTo>
                    <a:pt x="15297" y="5648"/>
                  </a:lnTo>
                  <a:lnTo>
                    <a:pt x="15267" y="5658"/>
                  </a:lnTo>
                  <a:lnTo>
                    <a:pt x="15219" y="5676"/>
                  </a:lnTo>
                  <a:lnTo>
                    <a:pt x="15152" y="5703"/>
                  </a:lnTo>
                  <a:lnTo>
                    <a:pt x="15067" y="5741"/>
                  </a:lnTo>
                  <a:lnTo>
                    <a:pt x="15017" y="5764"/>
                  </a:lnTo>
                  <a:lnTo>
                    <a:pt x="14963" y="5790"/>
                  </a:lnTo>
                  <a:lnTo>
                    <a:pt x="14904" y="5819"/>
                  </a:lnTo>
                  <a:lnTo>
                    <a:pt x="14841" y="5852"/>
                  </a:lnTo>
                  <a:lnTo>
                    <a:pt x="14773" y="5889"/>
                  </a:lnTo>
                  <a:lnTo>
                    <a:pt x="14700" y="5928"/>
                  </a:lnTo>
                  <a:lnTo>
                    <a:pt x="14625" y="5970"/>
                  </a:lnTo>
                  <a:lnTo>
                    <a:pt x="14543" y="6018"/>
                  </a:lnTo>
                  <a:lnTo>
                    <a:pt x="14458" y="6069"/>
                  </a:lnTo>
                  <a:lnTo>
                    <a:pt x="14368" y="6124"/>
                  </a:lnTo>
                  <a:lnTo>
                    <a:pt x="14274" y="6184"/>
                  </a:lnTo>
                  <a:lnTo>
                    <a:pt x="14176" y="6247"/>
                  </a:lnTo>
                  <a:lnTo>
                    <a:pt x="14074" y="6317"/>
                  </a:lnTo>
                  <a:lnTo>
                    <a:pt x="13967" y="6390"/>
                  </a:lnTo>
                  <a:lnTo>
                    <a:pt x="13856" y="6468"/>
                  </a:lnTo>
                  <a:lnTo>
                    <a:pt x="13742" y="6551"/>
                  </a:lnTo>
                  <a:lnTo>
                    <a:pt x="13622" y="6639"/>
                  </a:lnTo>
                  <a:lnTo>
                    <a:pt x="13499" y="6733"/>
                  </a:lnTo>
                  <a:lnTo>
                    <a:pt x="13372" y="6832"/>
                  </a:lnTo>
                  <a:lnTo>
                    <a:pt x="13241" y="6936"/>
                  </a:lnTo>
                  <a:lnTo>
                    <a:pt x="13106" y="7047"/>
                  </a:lnTo>
                  <a:lnTo>
                    <a:pt x="12966" y="7163"/>
                  </a:lnTo>
                  <a:lnTo>
                    <a:pt x="12824" y="7285"/>
                  </a:lnTo>
                  <a:lnTo>
                    <a:pt x="12676" y="7412"/>
                  </a:lnTo>
                  <a:lnTo>
                    <a:pt x="12525" y="7547"/>
                  </a:lnTo>
                  <a:lnTo>
                    <a:pt x="12372" y="7688"/>
                  </a:lnTo>
                  <a:lnTo>
                    <a:pt x="12213" y="7835"/>
                  </a:lnTo>
                  <a:lnTo>
                    <a:pt x="12051" y="7989"/>
                  </a:lnTo>
                  <a:lnTo>
                    <a:pt x="11884" y="8150"/>
                  </a:lnTo>
                  <a:lnTo>
                    <a:pt x="11714" y="8317"/>
                  </a:lnTo>
                  <a:lnTo>
                    <a:pt x="11542" y="8492"/>
                  </a:lnTo>
                  <a:lnTo>
                    <a:pt x="11364" y="8675"/>
                  </a:lnTo>
                  <a:lnTo>
                    <a:pt x="11184" y="8865"/>
                  </a:lnTo>
                  <a:lnTo>
                    <a:pt x="10999" y="9062"/>
                  </a:lnTo>
                  <a:lnTo>
                    <a:pt x="10811" y="9267"/>
                  </a:lnTo>
                  <a:lnTo>
                    <a:pt x="10620" y="9480"/>
                  </a:lnTo>
                  <a:lnTo>
                    <a:pt x="10426" y="9700"/>
                  </a:lnTo>
                  <a:lnTo>
                    <a:pt x="10227" y="9929"/>
                  </a:lnTo>
                  <a:lnTo>
                    <a:pt x="10026" y="10166"/>
                  </a:lnTo>
                  <a:lnTo>
                    <a:pt x="9820" y="10411"/>
                  </a:lnTo>
                  <a:lnTo>
                    <a:pt x="9611" y="10664"/>
                  </a:lnTo>
                  <a:lnTo>
                    <a:pt x="9400" y="10928"/>
                  </a:lnTo>
                  <a:lnTo>
                    <a:pt x="9184" y="11198"/>
                  </a:lnTo>
                  <a:lnTo>
                    <a:pt x="8966" y="11479"/>
                  </a:lnTo>
                  <a:lnTo>
                    <a:pt x="8744" y="11769"/>
                  </a:lnTo>
                  <a:lnTo>
                    <a:pt x="8631" y="11916"/>
                  </a:lnTo>
                  <a:lnTo>
                    <a:pt x="8519" y="12067"/>
                  </a:lnTo>
                  <a:lnTo>
                    <a:pt x="8405" y="12219"/>
                  </a:lnTo>
                  <a:lnTo>
                    <a:pt x="8290" y="12374"/>
                  </a:lnTo>
                  <a:lnTo>
                    <a:pt x="8176" y="12533"/>
                  </a:lnTo>
                  <a:lnTo>
                    <a:pt x="8060" y="12693"/>
                  </a:lnTo>
                  <a:lnTo>
                    <a:pt x="7943" y="12855"/>
                  </a:lnTo>
                  <a:lnTo>
                    <a:pt x="7824" y="13019"/>
                  </a:lnTo>
                  <a:lnTo>
                    <a:pt x="7706" y="13186"/>
                  </a:lnTo>
                  <a:lnTo>
                    <a:pt x="7588" y="13356"/>
                  </a:lnTo>
                  <a:lnTo>
                    <a:pt x="7467" y="13529"/>
                  </a:lnTo>
                  <a:lnTo>
                    <a:pt x="7346" y="13704"/>
                  </a:lnTo>
                  <a:lnTo>
                    <a:pt x="7225" y="13880"/>
                  </a:lnTo>
                  <a:lnTo>
                    <a:pt x="7103" y="14060"/>
                  </a:lnTo>
                  <a:lnTo>
                    <a:pt x="6979" y="14243"/>
                  </a:lnTo>
                  <a:lnTo>
                    <a:pt x="6856" y="14428"/>
                  </a:lnTo>
                  <a:lnTo>
                    <a:pt x="6731" y="14615"/>
                  </a:lnTo>
                  <a:lnTo>
                    <a:pt x="6605" y="14806"/>
                  </a:lnTo>
                  <a:lnTo>
                    <a:pt x="6605" y="14806"/>
                  </a:lnTo>
                  <a:lnTo>
                    <a:pt x="6555" y="14749"/>
                  </a:lnTo>
                  <a:lnTo>
                    <a:pt x="6409" y="14588"/>
                  </a:lnTo>
                  <a:lnTo>
                    <a:pt x="6304" y="14473"/>
                  </a:lnTo>
                  <a:lnTo>
                    <a:pt x="6178" y="14338"/>
                  </a:lnTo>
                  <a:lnTo>
                    <a:pt x="6035" y="14185"/>
                  </a:lnTo>
                  <a:lnTo>
                    <a:pt x="5874" y="14014"/>
                  </a:lnTo>
                  <a:lnTo>
                    <a:pt x="5696" y="13827"/>
                  </a:lnTo>
                  <a:lnTo>
                    <a:pt x="5503" y="13628"/>
                  </a:lnTo>
                  <a:lnTo>
                    <a:pt x="5297" y="13417"/>
                  </a:lnTo>
                  <a:lnTo>
                    <a:pt x="5078" y="13196"/>
                  </a:lnTo>
                  <a:lnTo>
                    <a:pt x="4847" y="12969"/>
                  </a:lnTo>
                  <a:lnTo>
                    <a:pt x="4608" y="12733"/>
                  </a:lnTo>
                  <a:lnTo>
                    <a:pt x="4485" y="12615"/>
                  </a:lnTo>
                  <a:lnTo>
                    <a:pt x="4359" y="12495"/>
                  </a:lnTo>
                  <a:lnTo>
                    <a:pt x="4231" y="12374"/>
                  </a:lnTo>
                  <a:lnTo>
                    <a:pt x="4102" y="12253"/>
                  </a:lnTo>
                  <a:lnTo>
                    <a:pt x="3972" y="12132"/>
                  </a:lnTo>
                  <a:lnTo>
                    <a:pt x="3840" y="12012"/>
                  </a:lnTo>
                  <a:lnTo>
                    <a:pt x="3706" y="11891"/>
                  </a:lnTo>
                  <a:lnTo>
                    <a:pt x="3572" y="11770"/>
                  </a:lnTo>
                  <a:lnTo>
                    <a:pt x="3437" y="11650"/>
                  </a:lnTo>
                  <a:lnTo>
                    <a:pt x="3301" y="11532"/>
                  </a:lnTo>
                  <a:lnTo>
                    <a:pt x="3164" y="11414"/>
                  </a:lnTo>
                  <a:lnTo>
                    <a:pt x="3026" y="11298"/>
                  </a:lnTo>
                  <a:lnTo>
                    <a:pt x="2889" y="11183"/>
                  </a:lnTo>
                  <a:lnTo>
                    <a:pt x="2752" y="11071"/>
                  </a:lnTo>
                  <a:lnTo>
                    <a:pt x="2614" y="10960"/>
                  </a:lnTo>
                  <a:lnTo>
                    <a:pt x="2477" y="10852"/>
                  </a:lnTo>
                  <a:lnTo>
                    <a:pt x="2340" y="10746"/>
                  </a:lnTo>
                  <a:lnTo>
                    <a:pt x="2203" y="10643"/>
                  </a:lnTo>
                  <a:lnTo>
                    <a:pt x="2067" y="10543"/>
                  </a:lnTo>
                  <a:lnTo>
                    <a:pt x="1932" y="10447"/>
                  </a:lnTo>
                  <a:lnTo>
                    <a:pt x="1797" y="10353"/>
                  </a:lnTo>
                  <a:lnTo>
                    <a:pt x="1664" y="10263"/>
                  </a:lnTo>
                  <a:lnTo>
                    <a:pt x="1531" y="10177"/>
                  </a:lnTo>
                  <a:lnTo>
                    <a:pt x="1402" y="10095"/>
                  </a:lnTo>
                  <a:lnTo>
                    <a:pt x="1272" y="10018"/>
                  </a:lnTo>
                  <a:lnTo>
                    <a:pt x="1208" y="9981"/>
                  </a:lnTo>
                  <a:lnTo>
                    <a:pt x="1145" y="9945"/>
                  </a:lnTo>
                  <a:lnTo>
                    <a:pt x="1082" y="9910"/>
                  </a:lnTo>
                  <a:lnTo>
                    <a:pt x="1019" y="9877"/>
                  </a:lnTo>
                  <a:lnTo>
                    <a:pt x="957" y="9845"/>
                  </a:lnTo>
                  <a:lnTo>
                    <a:pt x="896" y="9813"/>
                  </a:lnTo>
                  <a:lnTo>
                    <a:pt x="835" y="9784"/>
                  </a:lnTo>
                  <a:lnTo>
                    <a:pt x="775" y="9755"/>
                  </a:lnTo>
                  <a:lnTo>
                    <a:pt x="715" y="9729"/>
                  </a:lnTo>
                  <a:lnTo>
                    <a:pt x="656" y="9704"/>
                  </a:lnTo>
                  <a:lnTo>
                    <a:pt x="597" y="9678"/>
                  </a:lnTo>
                  <a:lnTo>
                    <a:pt x="539" y="9656"/>
                  </a:lnTo>
                  <a:lnTo>
                    <a:pt x="482" y="9636"/>
                  </a:lnTo>
                  <a:lnTo>
                    <a:pt x="426" y="9616"/>
                  </a:lnTo>
                  <a:lnTo>
                    <a:pt x="370" y="9597"/>
                  </a:lnTo>
                  <a:lnTo>
                    <a:pt x="315" y="9580"/>
                  </a:lnTo>
                  <a:lnTo>
                    <a:pt x="261" y="9565"/>
                  </a:lnTo>
                  <a:lnTo>
                    <a:pt x="207" y="9553"/>
                  </a:lnTo>
                  <a:lnTo>
                    <a:pt x="154" y="9540"/>
                  </a:lnTo>
                  <a:lnTo>
                    <a:pt x="102" y="9530"/>
                  </a:lnTo>
                  <a:lnTo>
                    <a:pt x="50" y="9521"/>
                  </a:lnTo>
                  <a:lnTo>
                    <a:pt x="0" y="9515"/>
                  </a:lnTo>
                  <a:lnTo>
                    <a:pt x="0" y="95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27" name="标题 1">
            <a:extLst>
              <a:ext uri="{FF2B5EF4-FFF2-40B4-BE49-F238E27FC236}">
                <a16:creationId xmlns:a16="http://schemas.microsoft.com/office/drawing/2014/main" id="{C4A882A6-650E-4D64-A93D-26C17C099A75}"/>
              </a:ext>
            </a:extLst>
          </p:cNvPr>
          <p:cNvSpPr txBox="1"/>
          <p:nvPr/>
        </p:nvSpPr>
        <p:spPr>
          <a:xfrm>
            <a:off x="4714215" y="256497"/>
            <a:ext cx="2762250" cy="5345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800" b="1" spc="300" dirty="0">
                <a:latin typeface="Ink Free" panose="03080402000500000000" pitchFamily="66" charset="0"/>
                <a:ea typeface="幼圆" panose="02010509060101010101" pitchFamily="49" charset="-122"/>
              </a:rPr>
              <a:t>Features</a:t>
            </a:r>
            <a:endParaRPr lang="zh-CN" altLang="en-US" sz="2800" b="1" spc="300" dirty="0">
              <a:latin typeface="Ink Free" panose="03080402000500000000" pitchFamily="66" charset="0"/>
              <a:ea typeface="幼圆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2F4C31-5532-4D6C-BE46-92118CE9F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2" y="3147767"/>
            <a:ext cx="2487463" cy="22929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DFB181-5CD2-4515-A224-5D162B014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76" y="3147766"/>
            <a:ext cx="2416855" cy="2292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914597-AF53-4FBF-BD6F-F84690476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02" y="3150335"/>
            <a:ext cx="2340119" cy="22929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8C5F8C-7535-488B-9BF6-9D2FDA5D3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612" y="3147766"/>
            <a:ext cx="2416855" cy="22929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5A0D8BD-2E79-4357-89D7-01690453F13C}"/>
              </a:ext>
            </a:extLst>
          </p:cNvPr>
          <p:cNvSpPr txBox="1"/>
          <p:nvPr/>
        </p:nvSpPr>
        <p:spPr>
          <a:xfrm>
            <a:off x="969264" y="2490623"/>
            <a:ext cx="11045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Ink Free" panose="03080402000500000000" pitchFamily="66" charset="0"/>
              </a:rPr>
              <a:t>Minimap</a:t>
            </a:r>
            <a:r>
              <a:rPr lang="en-US" altLang="zh-CN" sz="2800" dirty="0">
                <a:latin typeface="Ink Free" panose="03080402000500000000" pitchFamily="66" charset="0"/>
              </a:rPr>
              <a:t>		Navigation		     Timer		   Interaction</a:t>
            </a:r>
            <a:endParaRPr lang="zh-CN" altLang="en-US" dirty="0">
              <a:latin typeface="Ink Free" panose="03080402000500000000" pitchFamily="66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EFEE1E8-7F93-4DD9-A379-07811CBFAD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870" y="123342"/>
            <a:ext cx="801403" cy="8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2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4701B1C2-3157-4CCE-AA40-B522DD5A1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42" y="123046"/>
            <a:ext cx="801403" cy="801403"/>
          </a:xfrm>
          <a:prstGeom prst="rect">
            <a:avLst/>
          </a:prstGeom>
        </p:spPr>
      </p:pic>
      <p:sp>
        <p:nvSpPr>
          <p:cNvPr id="56" name="标题 1">
            <a:extLst>
              <a:ext uri="{FF2B5EF4-FFF2-40B4-BE49-F238E27FC236}">
                <a16:creationId xmlns:a16="http://schemas.microsoft.com/office/drawing/2014/main" id="{69D2DDDA-F447-4A53-830B-5B44ABE474FA}"/>
              </a:ext>
            </a:extLst>
          </p:cNvPr>
          <p:cNvSpPr txBox="1"/>
          <p:nvPr/>
        </p:nvSpPr>
        <p:spPr>
          <a:xfrm>
            <a:off x="4258420" y="256496"/>
            <a:ext cx="2762250" cy="5345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800" b="1" spc="300" dirty="0">
                <a:latin typeface="Ink Free" panose="03080402000500000000" pitchFamily="66" charset="0"/>
                <a:ea typeface="幼圆" panose="02010509060101010101" pitchFamily="49" charset="-122"/>
              </a:rPr>
              <a:t>Demos</a:t>
            </a:r>
            <a:endParaRPr lang="zh-CN" altLang="en-US" sz="2800" b="1" spc="300" dirty="0">
              <a:latin typeface="Ink Free" panose="03080402000500000000" pitchFamily="66" charset="0"/>
              <a:ea typeface="幼圆" panose="020105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A15006-7921-4171-9D91-3D13614C7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54" y="1466680"/>
            <a:ext cx="7513971" cy="39246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D24C4A-50B3-2B4D-BCCC-3D2A68177350}"/>
              </a:ext>
            </a:extLst>
          </p:cNvPr>
          <p:cNvSpPr txBox="1"/>
          <p:nvPr/>
        </p:nvSpPr>
        <p:spPr>
          <a:xfrm>
            <a:off x="2552301" y="5564219"/>
            <a:ext cx="681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Ink Free" panose="03080402000500000000" pitchFamily="66" charset="0"/>
              </a:rPr>
              <a:t>Please</a:t>
            </a:r>
            <a:r>
              <a:rPr lang="zh-CN" altLang="en-US" dirty="0">
                <a:latin typeface="Ink Free" panose="03080402000500000000" pitchFamily="66" charset="0"/>
              </a:rPr>
              <a:t> </a:t>
            </a:r>
            <a:r>
              <a:rPr lang="en-US" altLang="zh-CN" dirty="0">
                <a:latin typeface="Ink Free" panose="03080402000500000000" pitchFamily="66" charset="0"/>
              </a:rPr>
              <a:t>refer</a:t>
            </a:r>
            <a:r>
              <a:rPr lang="zh-CN" altLang="en-US" dirty="0">
                <a:latin typeface="Ink Free" panose="03080402000500000000" pitchFamily="66" charset="0"/>
              </a:rPr>
              <a:t> </a:t>
            </a:r>
            <a:r>
              <a:rPr lang="en-US" altLang="zh-CN" dirty="0">
                <a:latin typeface="Ink Free" panose="03080402000500000000" pitchFamily="66" charset="0"/>
              </a:rPr>
              <a:t>to</a:t>
            </a:r>
            <a:r>
              <a:rPr lang="zh-CN" altLang="en-US" dirty="0">
                <a:latin typeface="Ink Free" panose="03080402000500000000" pitchFamily="66" charset="0"/>
              </a:rPr>
              <a:t> </a:t>
            </a:r>
            <a:r>
              <a:rPr lang="en" altLang="zh-CN" dirty="0">
                <a:latin typeface="Ink Free" panose="03080402000500000000" pitchFamily="66" charset="0"/>
                <a:hlinkClick r:id="rId5"/>
              </a:rPr>
              <a:t>https://jbox.sjtu.edu.cn/l/u1jjz4</a:t>
            </a:r>
            <a:r>
              <a:rPr lang="zh-CN" altLang="en-US" dirty="0">
                <a:latin typeface="Ink Free" panose="03080402000500000000" pitchFamily="66" charset="0"/>
              </a:rPr>
              <a:t> </a:t>
            </a:r>
            <a:r>
              <a:rPr lang="en-US" altLang="zh-CN" dirty="0">
                <a:latin typeface="Ink Free" panose="03080402000500000000" pitchFamily="66" charset="0"/>
              </a:rPr>
              <a:t>for</a:t>
            </a:r>
            <a:r>
              <a:rPr lang="zh-CN" altLang="en-US" dirty="0">
                <a:latin typeface="Ink Free" panose="03080402000500000000" pitchFamily="66" charset="0"/>
              </a:rPr>
              <a:t> </a:t>
            </a:r>
            <a:r>
              <a:rPr lang="en-US" altLang="zh-CN" dirty="0">
                <a:latin typeface="Ink Free" panose="03080402000500000000" pitchFamily="66" charset="0"/>
              </a:rPr>
              <a:t>our</a:t>
            </a:r>
            <a:r>
              <a:rPr lang="zh-CN" altLang="en-US" dirty="0">
                <a:latin typeface="Ink Free" panose="03080402000500000000" pitchFamily="66" charset="0"/>
              </a:rPr>
              <a:t> </a:t>
            </a:r>
            <a:r>
              <a:rPr lang="en-US" altLang="zh-CN" dirty="0">
                <a:latin typeface="Ink Free" panose="03080402000500000000" pitchFamily="66" charset="0"/>
              </a:rPr>
              <a:t>latest</a:t>
            </a:r>
            <a:r>
              <a:rPr lang="zh-CN" altLang="en-US" dirty="0">
                <a:latin typeface="Ink Free" panose="03080402000500000000" pitchFamily="66" charset="0"/>
              </a:rPr>
              <a:t> </a:t>
            </a:r>
            <a:r>
              <a:rPr lang="en-US" altLang="zh-CN" dirty="0">
                <a:latin typeface="Ink Free" panose="03080402000500000000" pitchFamily="66" charset="0"/>
              </a:rPr>
              <a:t>demo.</a:t>
            </a:r>
            <a:endParaRPr lang="zh-CN" altLang="en-US" dirty="0">
              <a:latin typeface="Ink Free" panose="03080402000500000000" pitchFamily="66" charset="0"/>
            </a:endParaRPr>
          </a:p>
        </p:txBody>
      </p:sp>
    </p:spTree>
  </p:cSld>
  <p:clrMapOvr>
    <a:masterClrMapping/>
  </p:clrMapOvr>
  <p:transition spd="med" advClick="0" advTm="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EB81F3-5A3B-42DE-8059-7AC6DC82B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83" y="123046"/>
            <a:ext cx="801403" cy="80140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B13911B-D82F-44B9-A1ED-C8B79D749368}"/>
              </a:ext>
            </a:extLst>
          </p:cNvPr>
          <p:cNvSpPr txBox="1"/>
          <p:nvPr/>
        </p:nvSpPr>
        <p:spPr>
          <a:xfrm>
            <a:off x="4790854" y="256496"/>
            <a:ext cx="2762250" cy="53450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800" b="1" spc="300" dirty="0">
                <a:latin typeface="Ink Free" panose="03080402000500000000" pitchFamily="66" charset="0"/>
                <a:ea typeface="幼圆" panose="02010509060101010101" pitchFamily="49" charset="-122"/>
              </a:rPr>
              <a:t>Future Work</a:t>
            </a:r>
            <a:endParaRPr lang="zh-CN" altLang="en-US" sz="2800" b="1" spc="300" dirty="0">
              <a:latin typeface="Ink Free" panose="03080402000500000000" pitchFamily="66" charset="0"/>
              <a:ea typeface="幼圆" panose="020105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2638D1-7800-4EF3-A543-6E4CB7F6E905}"/>
              </a:ext>
            </a:extLst>
          </p:cNvPr>
          <p:cNvSpPr txBox="1"/>
          <p:nvPr/>
        </p:nvSpPr>
        <p:spPr>
          <a:xfrm>
            <a:off x="3122304" y="924448"/>
            <a:ext cx="609934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Ink Free" panose="03080402000500000000" pitchFamily="66" charset="0"/>
              </a:rPr>
              <a:t>Richness of Content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Ink Free" panose="03080402000500000000" pitchFamily="66" charset="0"/>
              </a:rPr>
              <a:t>Interaction Features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Ink Free" panose="03080402000500000000" pitchFamily="66" charset="0"/>
              </a:rPr>
              <a:t>Maze Model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Ink Free" panose="03080402000500000000" pitchFamily="66" charset="0"/>
              </a:rPr>
              <a:t>Recorder</a:t>
            </a:r>
          </a:p>
          <a:p>
            <a:pPr lvl="2"/>
            <a:r>
              <a:rPr lang="en-US" altLang="zh-CN" sz="2800" b="1" dirty="0">
                <a:latin typeface="Ink Free" panose="03080402000500000000" pitchFamily="66" charset="0"/>
              </a:rPr>
              <a:t>……</a:t>
            </a:r>
          </a:p>
          <a:p>
            <a:pPr lvl="2"/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Ink Free" panose="03080402000500000000" pitchFamily="66" charset="0"/>
              </a:rPr>
              <a:t>Stability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Ink Free" panose="03080402000500000000" pitchFamily="66" charset="0"/>
              </a:rPr>
              <a:t>Control Difficulty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Ink Free" panose="03080402000500000000" pitchFamily="66" charset="0"/>
              </a:rPr>
              <a:t>Wall Area Obstacle</a:t>
            </a:r>
          </a:p>
          <a:p>
            <a:pPr marL="1371600" lvl="2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Ink Free" panose="03080402000500000000" pitchFamily="66" charset="0"/>
              </a:rPr>
              <a:t>Pause and Other UI</a:t>
            </a:r>
          </a:p>
          <a:p>
            <a:pPr lvl="2"/>
            <a:r>
              <a:rPr lang="en-US" altLang="zh-CN" sz="2800" b="1" dirty="0">
                <a:latin typeface="Ink Free" panose="03080402000500000000" pitchFamily="66" charset="0"/>
              </a:rPr>
              <a:t>……</a:t>
            </a:r>
          </a:p>
          <a:p>
            <a:pPr lvl="1"/>
            <a:endParaRPr lang="en-US" altLang="zh-CN" sz="2800" b="1" dirty="0">
              <a:latin typeface="Bradley Hand ITC" panose="03070402050302030203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CN" sz="2800" b="1" dirty="0">
              <a:latin typeface="Ink Free" panose="03080402000500000000" pitchFamily="66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b="1" dirty="0">
              <a:latin typeface="Ink Free" panose="03080402000500000000" pitchFamily="66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80EE14-FDE8-4B5D-9C34-94FFCE3F1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89" y="6031592"/>
            <a:ext cx="3329221" cy="4498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B07CBFE-2157-495B-929B-B20D8403D3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7000"/>
                    </a14:imgEffect>
                    <a14:imgEffect>
                      <a14:brightnessContrast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5" r="51978" b="51220"/>
          <a:stretch/>
        </p:blipFill>
        <p:spPr>
          <a:xfrm rot="1094114">
            <a:off x="8013615" y="4630568"/>
            <a:ext cx="1335526" cy="19445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6638840-2A16-4869-BFF6-B81951AE2B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7000"/>
                    </a14:imgEffect>
                    <a14:imgEffect>
                      <a14:brightnessContrast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5" r="51978" b="51220"/>
          <a:stretch/>
        </p:blipFill>
        <p:spPr>
          <a:xfrm rot="547739" flipH="1">
            <a:off x="2697057" y="4630569"/>
            <a:ext cx="1335526" cy="19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58EE7AA-BFC9-44EC-81C7-2C37C12962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">
                <a:schemeClr val="accent1">
                  <a:lumMod val="0"/>
                  <a:lumOff val="100000"/>
                </a:schemeClr>
              </a:gs>
              <a:gs pos="41000">
                <a:schemeClr val="accent1">
                  <a:lumMod val="50000"/>
                  <a:lumOff val="5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 rot="269047">
            <a:off x="3470428" y="2145103"/>
            <a:ext cx="5251144" cy="2567792"/>
            <a:chOff x="2855913" y="-477838"/>
            <a:chExt cx="5757862" cy="2501900"/>
          </a:xfrm>
          <a:solidFill>
            <a:schemeClr val="accent6">
              <a:lumMod val="25000"/>
            </a:schemeClr>
          </a:solidFill>
        </p:grpSpPr>
        <p:sp>
          <p:nvSpPr>
            <p:cNvPr id="11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0539033-337B-4181-987B-828FBED732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0" y="5382174"/>
            <a:ext cx="1293553" cy="12935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D71926-6F9F-4529-A932-9A25D11A7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2" y="266527"/>
            <a:ext cx="1347371" cy="134737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DBC629C-5DC1-4ADE-AC3C-636EEE6E0F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402" y="272689"/>
            <a:ext cx="1378016" cy="13780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05BDD5-F63E-4881-A2E5-B7EDA733BD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402" y="5207295"/>
            <a:ext cx="1378016" cy="1378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60017"/>
      </a:accent1>
      <a:accent2>
        <a:srgbClr val="767676"/>
      </a:accent2>
      <a:accent3>
        <a:srgbClr val="B6B6B6"/>
      </a:accent3>
      <a:accent4>
        <a:srgbClr val="7A869E"/>
      </a:accent4>
      <a:accent5>
        <a:srgbClr val="B6B6B6"/>
      </a:accent5>
      <a:accent6>
        <a:srgbClr val="D8D8D8"/>
      </a:accent6>
      <a:hlink>
        <a:srgbClr val="4472C4"/>
      </a:hlink>
      <a:folHlink>
        <a:srgbClr val="BFBFBF"/>
      </a:folHlink>
    </a:clrScheme>
    <a:fontScheme name="自定义 1">
      <a:majorFont>
        <a:latin typeface="等线 Light"/>
        <a:ea typeface="方正清刻本悦宋简体"/>
        <a:cs typeface=""/>
      </a:majorFont>
      <a:minorFont>
        <a:latin typeface="等线"/>
        <a:ea typeface="方正清刻本悦宋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60017"/>
    </a:accent1>
    <a:accent2>
      <a:srgbClr val="767676"/>
    </a:accent2>
    <a:accent3>
      <a:srgbClr val="B6B6B6"/>
    </a:accent3>
    <a:accent4>
      <a:srgbClr val="7A869E"/>
    </a:accent4>
    <a:accent5>
      <a:srgbClr val="B6B6B6"/>
    </a:accent5>
    <a:accent6>
      <a:srgbClr val="D8D8D8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60017"/>
    </a:accent1>
    <a:accent2>
      <a:srgbClr val="767676"/>
    </a:accent2>
    <a:accent3>
      <a:srgbClr val="B6B6B6"/>
    </a:accent3>
    <a:accent4>
      <a:srgbClr val="7A869E"/>
    </a:accent4>
    <a:accent5>
      <a:srgbClr val="B6B6B6"/>
    </a:accent5>
    <a:accent6>
      <a:srgbClr val="D8D8D8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82</Words>
  <Application>Microsoft Macintosh PowerPoint</Application>
  <PresentationFormat>宽屏</PresentationFormat>
  <Paragraphs>34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Wingdings</vt:lpstr>
      <vt:lpstr>Arial</vt:lpstr>
      <vt:lpstr>等线 Light</vt:lpstr>
      <vt:lpstr>Bradley Hand ITC</vt:lpstr>
      <vt:lpstr>Ink Free</vt:lpstr>
      <vt:lpstr>等线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卜家梓</cp:lastModifiedBy>
  <cp:revision>28</cp:revision>
  <dcterms:created xsi:type="dcterms:W3CDTF">2018-06-07T11:27:00Z</dcterms:created>
  <dcterms:modified xsi:type="dcterms:W3CDTF">2024-06-23T05:30:30Z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